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9.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1.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 id="2147483721" r:id="rId2"/>
    <p:sldMasterId id="2147483711" r:id="rId3"/>
    <p:sldMasterId id="2147483735" r:id="rId4"/>
    <p:sldMasterId id="2147483739" r:id="rId5"/>
    <p:sldMasterId id="2147483743" r:id="rId6"/>
    <p:sldMasterId id="2147483747" r:id="rId7"/>
    <p:sldMasterId id="2147483756" r:id="rId8"/>
    <p:sldMasterId id="2147483767" r:id="rId9"/>
    <p:sldMasterId id="2147483779" r:id="rId10"/>
    <p:sldMasterId id="2147483790" r:id="rId11"/>
    <p:sldMasterId id="2147483801" r:id="rId12"/>
    <p:sldMasterId id="2147483814" r:id="rId13"/>
    <p:sldMasterId id="2147483823" r:id="rId14"/>
    <p:sldMasterId id="2147483836" r:id="rId15"/>
    <p:sldMasterId id="2147483849" r:id="rId16"/>
  </p:sldMasterIdLst>
  <p:notesMasterIdLst>
    <p:notesMasterId r:id="rId71"/>
  </p:notesMasterIdLst>
  <p:handoutMasterIdLst>
    <p:handoutMasterId r:id="rId72"/>
  </p:handoutMasterIdLst>
  <p:sldIdLst>
    <p:sldId id="824" r:id="rId17"/>
    <p:sldId id="831" r:id="rId18"/>
    <p:sldId id="832" r:id="rId19"/>
    <p:sldId id="820" r:id="rId20"/>
    <p:sldId id="893" r:id="rId21"/>
    <p:sldId id="899" r:id="rId22"/>
    <p:sldId id="845" r:id="rId23"/>
    <p:sldId id="846" r:id="rId24"/>
    <p:sldId id="892" r:id="rId25"/>
    <p:sldId id="849" r:id="rId26"/>
    <p:sldId id="851" r:id="rId27"/>
    <p:sldId id="852" r:id="rId28"/>
    <p:sldId id="853" r:id="rId29"/>
    <p:sldId id="844" r:id="rId30"/>
    <p:sldId id="900" r:id="rId31"/>
    <p:sldId id="901" r:id="rId32"/>
    <p:sldId id="902" r:id="rId33"/>
    <p:sldId id="903" r:id="rId34"/>
    <p:sldId id="904" r:id="rId35"/>
    <p:sldId id="905" r:id="rId36"/>
    <p:sldId id="906" r:id="rId37"/>
    <p:sldId id="907" r:id="rId38"/>
    <p:sldId id="908" r:id="rId39"/>
    <p:sldId id="854" r:id="rId40"/>
    <p:sldId id="855" r:id="rId41"/>
    <p:sldId id="856" r:id="rId42"/>
    <p:sldId id="857" r:id="rId43"/>
    <p:sldId id="858" r:id="rId44"/>
    <p:sldId id="859" r:id="rId45"/>
    <p:sldId id="909" r:id="rId46"/>
    <p:sldId id="910" r:id="rId47"/>
    <p:sldId id="911" r:id="rId48"/>
    <p:sldId id="860" r:id="rId49"/>
    <p:sldId id="861" r:id="rId50"/>
    <p:sldId id="862" r:id="rId51"/>
    <p:sldId id="863" r:id="rId52"/>
    <p:sldId id="864" r:id="rId53"/>
    <p:sldId id="865" r:id="rId54"/>
    <p:sldId id="866" r:id="rId55"/>
    <p:sldId id="867" r:id="rId56"/>
    <p:sldId id="868" r:id="rId57"/>
    <p:sldId id="879" r:id="rId58"/>
    <p:sldId id="880" r:id="rId59"/>
    <p:sldId id="881" r:id="rId60"/>
    <p:sldId id="882" r:id="rId61"/>
    <p:sldId id="885" r:id="rId62"/>
    <p:sldId id="887" r:id="rId63"/>
    <p:sldId id="888" r:id="rId64"/>
    <p:sldId id="894" r:id="rId65"/>
    <p:sldId id="895" r:id="rId66"/>
    <p:sldId id="896" r:id="rId67"/>
    <p:sldId id="897" r:id="rId68"/>
    <p:sldId id="898" r:id="rId69"/>
    <p:sldId id="886" r:id="rId70"/>
  </p:sldIdLst>
  <p:sldSz cx="9144000" cy="5143500" type="screen16x9"/>
  <p:notesSz cx="6669088" cy="9926638"/>
  <p:embeddedFontLst>
    <p:embeddedFont>
      <p:font typeface="Arial Black" panose="020B0604020202020204" pitchFamily="34" charset="0"/>
      <p:bold r:id="rId73"/>
    </p:embeddedFont>
    <p:embeddedFont>
      <p:font typeface="Arial Narrow" panose="020B0606020202030204" pitchFamily="34" charset="0"/>
      <p:regular r:id="rId74"/>
      <p:bold r:id="rId75"/>
      <p:italic r:id="rId76"/>
      <p:boldItalic r:id="rId77"/>
    </p:embeddedFont>
    <p:embeddedFont>
      <p:font typeface="Arial Rounded MT Bold" panose="020F0704030504030204" pitchFamily="34" charset="0"/>
      <p:regular r:id="rId78"/>
    </p:embeddedFont>
    <p:embeddedFont>
      <p:font typeface="Bebas Neue"/>
      <p:regular r:id="rId79"/>
    </p:embeddedFont>
    <p:embeddedFont>
      <p:font typeface="Bodoni MT Black" panose="020F0502020204030204" pitchFamily="34" charset="0"/>
      <p:bold r:id="rId80"/>
      <p:boldItalic r:id="rId81"/>
    </p:embeddedFont>
    <p:embeddedFont>
      <p:font typeface="Calibri" panose="020F0502020204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Cambria" panose="020F0502020204030204" pitchFamily="34" charset="0"/>
      <p:regular r:id="rId88"/>
      <p:bold r:id="rId89"/>
      <p:italic r:id="rId90"/>
      <p:boldItalic r:id="rId91"/>
    </p:embeddedFont>
    <p:embeddedFont>
      <p:font typeface="Constantia" panose="020F0502020204030204" pitchFamily="34" charset="0"/>
      <p:regular r:id="rId92"/>
      <p:bold r:id="rId93"/>
      <p:italic r:id="rId94"/>
      <p:boldItalic r:id="rId95"/>
    </p:embeddedFont>
    <p:embeddedFont>
      <p:font typeface="Cooper Black" panose="020F0502020204030204" pitchFamily="34" charset="0"/>
      <p:regular r:id="rId96"/>
    </p:embeddedFont>
    <p:embeddedFont>
      <p:font typeface="David" panose="020F0502020204030204" pitchFamily="34" charset="0"/>
      <p:regular r:id="rId97"/>
      <p:bold r:id="rId98"/>
    </p:embeddedFont>
    <p:embeddedFont>
      <p:font typeface="Rockwell" panose="020F0502020204030204" pitchFamily="34" charset="0"/>
      <p:regular r:id="rId99"/>
      <p:bold r:id="rId100"/>
      <p:italic r:id="rId101"/>
      <p:boldItalic r:id="rId102"/>
    </p:embeddedFont>
    <p:embeddedFont>
      <p:font typeface="Trebuchet MS" panose="020F0502020204030204" pitchFamily="34" charset="0"/>
      <p:regular r:id="rId103"/>
      <p:bold r:id="rId104"/>
      <p:italic r:id="rId105"/>
      <p:boldItalic r:id="rId106"/>
    </p:embeddedFont>
    <p:embeddedFont>
      <p:font typeface="Wingdings 2" pitchFamily="2" charset="2"/>
      <p:regular r:id="rId107"/>
    </p:embeddedFont>
  </p:embeddedFontLst>
  <p:custDataLst>
    <p:tags r:id="rId108"/>
  </p:custDataLst>
  <p:defaultTextStyle>
    <a:defPPr>
      <a:defRPr lang="de-DE"/>
    </a:defPPr>
    <a:lvl1pPr marL="0" algn="l" defTabSz="682236" rtl="0" eaLnBrk="1" latinLnBrk="0" hangingPunct="1">
      <a:defRPr sz="1400" kern="1200">
        <a:solidFill>
          <a:schemeClr val="tx1"/>
        </a:solidFill>
        <a:latin typeface="+mn-lt"/>
        <a:ea typeface="+mn-ea"/>
        <a:cs typeface="+mn-cs"/>
      </a:defRPr>
    </a:lvl1pPr>
    <a:lvl2pPr marL="341132" algn="l" defTabSz="682236" rtl="0" eaLnBrk="1" latinLnBrk="0" hangingPunct="1">
      <a:defRPr sz="1400" kern="1200">
        <a:solidFill>
          <a:schemeClr val="tx1"/>
        </a:solidFill>
        <a:latin typeface="+mn-lt"/>
        <a:ea typeface="+mn-ea"/>
        <a:cs typeface="+mn-cs"/>
      </a:defRPr>
    </a:lvl2pPr>
    <a:lvl3pPr marL="682236" algn="l" defTabSz="682236" rtl="0" eaLnBrk="1" latinLnBrk="0" hangingPunct="1">
      <a:defRPr sz="1400" kern="1200">
        <a:solidFill>
          <a:schemeClr val="tx1"/>
        </a:solidFill>
        <a:latin typeface="+mn-lt"/>
        <a:ea typeface="+mn-ea"/>
        <a:cs typeface="+mn-cs"/>
      </a:defRPr>
    </a:lvl3pPr>
    <a:lvl4pPr marL="1023395" algn="l" defTabSz="682236" rtl="0" eaLnBrk="1" latinLnBrk="0" hangingPunct="1">
      <a:defRPr sz="1400" kern="1200">
        <a:solidFill>
          <a:schemeClr val="tx1"/>
        </a:solidFill>
        <a:latin typeface="+mn-lt"/>
        <a:ea typeface="+mn-ea"/>
        <a:cs typeface="+mn-cs"/>
      </a:defRPr>
    </a:lvl4pPr>
    <a:lvl5pPr marL="1364492" algn="l" defTabSz="682236" rtl="0" eaLnBrk="1" latinLnBrk="0" hangingPunct="1">
      <a:defRPr sz="1400" kern="1200">
        <a:solidFill>
          <a:schemeClr val="tx1"/>
        </a:solidFill>
        <a:latin typeface="+mn-lt"/>
        <a:ea typeface="+mn-ea"/>
        <a:cs typeface="+mn-cs"/>
      </a:defRPr>
    </a:lvl5pPr>
    <a:lvl6pPr marL="1705607" algn="l" defTabSz="682236" rtl="0" eaLnBrk="1" latinLnBrk="0" hangingPunct="1">
      <a:defRPr sz="1400" kern="1200">
        <a:solidFill>
          <a:schemeClr val="tx1"/>
        </a:solidFill>
        <a:latin typeface="+mn-lt"/>
        <a:ea typeface="+mn-ea"/>
        <a:cs typeface="+mn-cs"/>
      </a:defRPr>
    </a:lvl6pPr>
    <a:lvl7pPr marL="2046740" algn="l" defTabSz="682236" rtl="0" eaLnBrk="1" latinLnBrk="0" hangingPunct="1">
      <a:defRPr sz="1400" kern="1200">
        <a:solidFill>
          <a:schemeClr val="tx1"/>
        </a:solidFill>
        <a:latin typeface="+mn-lt"/>
        <a:ea typeface="+mn-ea"/>
        <a:cs typeface="+mn-cs"/>
      </a:defRPr>
    </a:lvl7pPr>
    <a:lvl8pPr marL="2387847" algn="l" defTabSz="682236" rtl="0" eaLnBrk="1" latinLnBrk="0" hangingPunct="1">
      <a:defRPr sz="1400" kern="1200">
        <a:solidFill>
          <a:schemeClr val="tx1"/>
        </a:solidFill>
        <a:latin typeface="+mn-lt"/>
        <a:ea typeface="+mn-ea"/>
        <a:cs typeface="+mn-cs"/>
      </a:defRPr>
    </a:lvl8pPr>
    <a:lvl9pPr marL="2728985" algn="l" defTabSz="682236"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FREE POWERPOINT TEMPLATE" id="{CCC10D6E-D2BF-4572-BDDC-4296AF05B336}">
          <p14:sldIdLst>
            <p14:sldId id="824"/>
            <p14:sldId id="831"/>
            <p14:sldId id="832"/>
            <p14:sldId id="820"/>
            <p14:sldId id="893"/>
            <p14:sldId id="899"/>
            <p14:sldId id="845"/>
            <p14:sldId id="846"/>
            <p14:sldId id="892"/>
            <p14:sldId id="849"/>
            <p14:sldId id="851"/>
            <p14:sldId id="852"/>
            <p14:sldId id="853"/>
            <p14:sldId id="844"/>
            <p14:sldId id="900"/>
            <p14:sldId id="901"/>
            <p14:sldId id="902"/>
            <p14:sldId id="903"/>
            <p14:sldId id="904"/>
            <p14:sldId id="905"/>
            <p14:sldId id="906"/>
            <p14:sldId id="907"/>
            <p14:sldId id="908"/>
            <p14:sldId id="854"/>
            <p14:sldId id="855"/>
            <p14:sldId id="856"/>
            <p14:sldId id="857"/>
            <p14:sldId id="858"/>
            <p14:sldId id="859"/>
            <p14:sldId id="909"/>
            <p14:sldId id="910"/>
            <p14:sldId id="911"/>
            <p14:sldId id="860"/>
            <p14:sldId id="861"/>
            <p14:sldId id="862"/>
            <p14:sldId id="863"/>
            <p14:sldId id="864"/>
            <p14:sldId id="865"/>
            <p14:sldId id="866"/>
            <p14:sldId id="867"/>
            <p14:sldId id="868"/>
            <p14:sldId id="879"/>
            <p14:sldId id="880"/>
            <p14:sldId id="881"/>
            <p14:sldId id="882"/>
            <p14:sldId id="885"/>
            <p14:sldId id="887"/>
            <p14:sldId id="888"/>
            <p14:sldId id="894"/>
            <p14:sldId id="895"/>
            <p14:sldId id="896"/>
            <p14:sldId id="897"/>
            <p14:sldId id="898"/>
            <p14:sldId id="886"/>
          </p14:sldIdLst>
        </p14:section>
        <p14:section name="COPYRIGHT NOTICE - USAGE" id="{6EF7401F-3C55-4889-AD65-187D3766A4E5}">
          <p14:sldIdLst/>
        </p14:section>
      </p14:sectionLst>
    </p:ex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8" pos="349">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F0D"/>
    <a:srgbClr val="D7E4BE"/>
    <a:srgbClr val="9CBC5A"/>
    <a:srgbClr val="506227"/>
    <a:srgbClr val="FFD968"/>
    <a:srgbClr val="FFE699"/>
    <a:srgbClr val="7F611B"/>
    <a:srgbClr val="2174AD"/>
    <a:srgbClr val="4096CE"/>
    <a:srgbClr val="164D7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9" autoAdjust="0"/>
    <p:restoredTop sz="98856" autoAdjust="0"/>
  </p:normalViewPr>
  <p:slideViewPr>
    <p:cSldViewPr snapToGrid="0" snapToObjects="1" showGuides="1">
      <p:cViewPr varScale="1">
        <p:scale>
          <a:sx n="97" d="100"/>
          <a:sy n="97" d="100"/>
        </p:scale>
        <p:origin x="786" y="78"/>
      </p:cViewPr>
      <p:guideLst>
        <p:guide orient="horz" pos="981"/>
        <p:guide pos="338"/>
        <p:guide orient="horz" pos="3657"/>
        <p:guide pos="7339"/>
        <p:guide orient="horz"/>
        <p:guide/>
        <p:guide orient="horz" pos="984"/>
        <p:guide pos="349"/>
        <p:guide pos="3840"/>
      </p:guideLst>
    </p:cSldViewPr>
  </p:slideViewPr>
  <p:notesTextViewPr>
    <p:cViewPr>
      <p:scale>
        <a:sx n="3" d="2"/>
        <a:sy n="3" d="2"/>
      </p:scale>
      <p:origin x="0" y="0"/>
    </p:cViewPr>
  </p:notesTextViewPr>
  <p:sorterViewPr>
    <p:cViewPr>
      <p:scale>
        <a:sx n="97" d="100"/>
        <a:sy n="97" d="100"/>
      </p:scale>
      <p:origin x="0" y="0"/>
    </p:cViewPr>
  </p:sorterViewPr>
  <p:notesViewPr>
    <p:cSldViewPr snapToGrid="0" snapToObjects="1">
      <p:cViewPr varScale="1">
        <p:scale>
          <a:sx n="76" d="100"/>
          <a:sy n="76" d="100"/>
        </p:scale>
        <p:origin x="-4080" y="-102"/>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 /><Relationship Id="rId21" Type="http://schemas.openxmlformats.org/officeDocument/2006/relationships/slide" Target="slides/slide5.xml" /><Relationship Id="rId42" Type="http://schemas.openxmlformats.org/officeDocument/2006/relationships/slide" Target="slides/slide26.xml" /><Relationship Id="rId47" Type="http://schemas.openxmlformats.org/officeDocument/2006/relationships/slide" Target="slides/slide31.xml" /><Relationship Id="rId63" Type="http://schemas.openxmlformats.org/officeDocument/2006/relationships/slide" Target="slides/slide47.xml" /><Relationship Id="rId68" Type="http://schemas.openxmlformats.org/officeDocument/2006/relationships/slide" Target="slides/slide52.xml" /><Relationship Id="rId84" Type="http://schemas.openxmlformats.org/officeDocument/2006/relationships/font" Target="fonts/font12.fntdata" /><Relationship Id="rId89" Type="http://schemas.openxmlformats.org/officeDocument/2006/relationships/font" Target="fonts/font17.fntdata" /><Relationship Id="rId112"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Master" Target="slideMasters/slideMaster16.xml" /><Relationship Id="rId29" Type="http://schemas.openxmlformats.org/officeDocument/2006/relationships/slide" Target="slides/slide13.xml" /><Relationship Id="rId107" Type="http://schemas.openxmlformats.org/officeDocument/2006/relationships/font" Target="fonts/font35.fntdata" /><Relationship Id="rId11" Type="http://schemas.openxmlformats.org/officeDocument/2006/relationships/slideMaster" Target="slideMasters/slideMaster11.xml" /><Relationship Id="rId24" Type="http://schemas.openxmlformats.org/officeDocument/2006/relationships/slide" Target="slides/slide8.xml" /><Relationship Id="rId32" Type="http://schemas.openxmlformats.org/officeDocument/2006/relationships/slide" Target="slides/slide16.xml" /><Relationship Id="rId37" Type="http://schemas.openxmlformats.org/officeDocument/2006/relationships/slide" Target="slides/slide21.xml" /><Relationship Id="rId40" Type="http://schemas.openxmlformats.org/officeDocument/2006/relationships/slide" Target="slides/slide24.xml" /><Relationship Id="rId45" Type="http://schemas.openxmlformats.org/officeDocument/2006/relationships/slide" Target="slides/slide29.xml" /><Relationship Id="rId53" Type="http://schemas.openxmlformats.org/officeDocument/2006/relationships/slide" Target="slides/slide37.xml" /><Relationship Id="rId58" Type="http://schemas.openxmlformats.org/officeDocument/2006/relationships/slide" Target="slides/slide42.xml" /><Relationship Id="rId66" Type="http://schemas.openxmlformats.org/officeDocument/2006/relationships/slide" Target="slides/slide50.xml" /><Relationship Id="rId74" Type="http://schemas.openxmlformats.org/officeDocument/2006/relationships/font" Target="fonts/font2.fntdata" /><Relationship Id="rId79" Type="http://schemas.openxmlformats.org/officeDocument/2006/relationships/font" Target="fonts/font7.fntdata" /><Relationship Id="rId87" Type="http://schemas.openxmlformats.org/officeDocument/2006/relationships/font" Target="fonts/font15.fntdata" /><Relationship Id="rId102" Type="http://schemas.openxmlformats.org/officeDocument/2006/relationships/font" Target="fonts/font30.fntdata" /><Relationship Id="rId110" Type="http://schemas.openxmlformats.org/officeDocument/2006/relationships/viewProps" Target="viewProps.xml" /><Relationship Id="rId5" Type="http://schemas.openxmlformats.org/officeDocument/2006/relationships/slideMaster" Target="slideMasters/slideMaster5.xml" /><Relationship Id="rId61" Type="http://schemas.openxmlformats.org/officeDocument/2006/relationships/slide" Target="slides/slide45.xml" /><Relationship Id="rId82" Type="http://schemas.openxmlformats.org/officeDocument/2006/relationships/font" Target="fonts/font10.fntdata" /><Relationship Id="rId90" Type="http://schemas.openxmlformats.org/officeDocument/2006/relationships/font" Target="fonts/font18.fntdata" /><Relationship Id="rId95" Type="http://schemas.openxmlformats.org/officeDocument/2006/relationships/font" Target="fonts/font23.fntdata" /><Relationship Id="rId19" Type="http://schemas.openxmlformats.org/officeDocument/2006/relationships/slide" Target="slides/slide3.xml" /><Relationship Id="rId14" Type="http://schemas.openxmlformats.org/officeDocument/2006/relationships/slideMaster" Target="slideMasters/slideMaster14.xml" /><Relationship Id="rId22" Type="http://schemas.openxmlformats.org/officeDocument/2006/relationships/slide" Target="slides/slide6.xml" /><Relationship Id="rId27" Type="http://schemas.openxmlformats.org/officeDocument/2006/relationships/slide" Target="slides/slide11.xml" /><Relationship Id="rId30" Type="http://schemas.openxmlformats.org/officeDocument/2006/relationships/slide" Target="slides/slide14.xml" /><Relationship Id="rId35" Type="http://schemas.openxmlformats.org/officeDocument/2006/relationships/slide" Target="slides/slide19.xml" /><Relationship Id="rId43" Type="http://schemas.openxmlformats.org/officeDocument/2006/relationships/slide" Target="slides/slide27.xml" /><Relationship Id="rId48" Type="http://schemas.openxmlformats.org/officeDocument/2006/relationships/slide" Target="slides/slide32.xml" /><Relationship Id="rId56" Type="http://schemas.openxmlformats.org/officeDocument/2006/relationships/slide" Target="slides/slide40.xml" /><Relationship Id="rId64" Type="http://schemas.openxmlformats.org/officeDocument/2006/relationships/slide" Target="slides/slide48.xml" /><Relationship Id="rId69" Type="http://schemas.openxmlformats.org/officeDocument/2006/relationships/slide" Target="slides/slide53.xml" /><Relationship Id="rId77" Type="http://schemas.openxmlformats.org/officeDocument/2006/relationships/font" Target="fonts/font5.fntdata" /><Relationship Id="rId100" Type="http://schemas.openxmlformats.org/officeDocument/2006/relationships/font" Target="fonts/font28.fntdata" /><Relationship Id="rId105" Type="http://schemas.openxmlformats.org/officeDocument/2006/relationships/font" Target="fonts/font33.fntdata" /><Relationship Id="rId8" Type="http://schemas.openxmlformats.org/officeDocument/2006/relationships/slideMaster" Target="slideMasters/slideMaster8.xml" /><Relationship Id="rId51" Type="http://schemas.openxmlformats.org/officeDocument/2006/relationships/slide" Target="slides/slide35.xml" /><Relationship Id="rId72" Type="http://schemas.openxmlformats.org/officeDocument/2006/relationships/handoutMaster" Target="handoutMasters/handoutMaster1.xml" /><Relationship Id="rId80" Type="http://schemas.openxmlformats.org/officeDocument/2006/relationships/font" Target="fonts/font8.fntdata" /><Relationship Id="rId85" Type="http://schemas.openxmlformats.org/officeDocument/2006/relationships/font" Target="fonts/font13.fntdata" /><Relationship Id="rId93" Type="http://schemas.openxmlformats.org/officeDocument/2006/relationships/font" Target="fonts/font21.fntdata" /><Relationship Id="rId98" Type="http://schemas.openxmlformats.org/officeDocument/2006/relationships/font" Target="fonts/font26.fntdata" /><Relationship Id="rId3" Type="http://schemas.openxmlformats.org/officeDocument/2006/relationships/slideMaster" Target="slideMasters/slideMaster3.xml" /><Relationship Id="rId12" Type="http://schemas.openxmlformats.org/officeDocument/2006/relationships/slideMaster" Target="slideMasters/slideMaster12.xml" /><Relationship Id="rId17" Type="http://schemas.openxmlformats.org/officeDocument/2006/relationships/slide" Target="slides/slide1.xml" /><Relationship Id="rId25" Type="http://schemas.openxmlformats.org/officeDocument/2006/relationships/slide" Target="slides/slide9.xml" /><Relationship Id="rId33" Type="http://schemas.openxmlformats.org/officeDocument/2006/relationships/slide" Target="slides/slide17.xml" /><Relationship Id="rId38" Type="http://schemas.openxmlformats.org/officeDocument/2006/relationships/slide" Target="slides/slide22.xml" /><Relationship Id="rId46" Type="http://schemas.openxmlformats.org/officeDocument/2006/relationships/slide" Target="slides/slide30.xml" /><Relationship Id="rId59" Type="http://schemas.openxmlformats.org/officeDocument/2006/relationships/slide" Target="slides/slide43.xml" /><Relationship Id="rId67" Type="http://schemas.openxmlformats.org/officeDocument/2006/relationships/slide" Target="slides/slide51.xml" /><Relationship Id="rId103" Type="http://schemas.openxmlformats.org/officeDocument/2006/relationships/font" Target="fonts/font31.fntdata" /><Relationship Id="rId108" Type="http://schemas.openxmlformats.org/officeDocument/2006/relationships/tags" Target="tags/tag1.xml" /><Relationship Id="rId20" Type="http://schemas.openxmlformats.org/officeDocument/2006/relationships/slide" Target="slides/slide4.xml" /><Relationship Id="rId41" Type="http://schemas.openxmlformats.org/officeDocument/2006/relationships/slide" Target="slides/slide25.xml" /><Relationship Id="rId54" Type="http://schemas.openxmlformats.org/officeDocument/2006/relationships/slide" Target="slides/slide38.xml" /><Relationship Id="rId62" Type="http://schemas.openxmlformats.org/officeDocument/2006/relationships/slide" Target="slides/slide46.xml" /><Relationship Id="rId70" Type="http://schemas.openxmlformats.org/officeDocument/2006/relationships/slide" Target="slides/slide54.xml" /><Relationship Id="rId75" Type="http://schemas.openxmlformats.org/officeDocument/2006/relationships/font" Target="fonts/font3.fntdata" /><Relationship Id="rId83" Type="http://schemas.openxmlformats.org/officeDocument/2006/relationships/font" Target="fonts/font11.fntdata" /><Relationship Id="rId88" Type="http://schemas.openxmlformats.org/officeDocument/2006/relationships/font" Target="fonts/font16.fntdata" /><Relationship Id="rId91" Type="http://schemas.openxmlformats.org/officeDocument/2006/relationships/font" Target="fonts/font19.fntdata" /><Relationship Id="rId96" Type="http://schemas.openxmlformats.org/officeDocument/2006/relationships/font" Target="fonts/font24.fntdata" /><Relationship Id="rId11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5" Type="http://schemas.openxmlformats.org/officeDocument/2006/relationships/slideMaster" Target="slideMasters/slideMaster15.xml" /><Relationship Id="rId23" Type="http://schemas.openxmlformats.org/officeDocument/2006/relationships/slide" Target="slides/slide7.xml" /><Relationship Id="rId28" Type="http://schemas.openxmlformats.org/officeDocument/2006/relationships/slide" Target="slides/slide12.xml" /><Relationship Id="rId36" Type="http://schemas.openxmlformats.org/officeDocument/2006/relationships/slide" Target="slides/slide20.xml" /><Relationship Id="rId49" Type="http://schemas.openxmlformats.org/officeDocument/2006/relationships/slide" Target="slides/slide33.xml" /><Relationship Id="rId57" Type="http://schemas.openxmlformats.org/officeDocument/2006/relationships/slide" Target="slides/slide41.xml" /><Relationship Id="rId106" Type="http://schemas.openxmlformats.org/officeDocument/2006/relationships/font" Target="fonts/font34.fntdata" /><Relationship Id="rId10" Type="http://schemas.openxmlformats.org/officeDocument/2006/relationships/slideMaster" Target="slideMasters/slideMaster10.xml" /><Relationship Id="rId31" Type="http://schemas.openxmlformats.org/officeDocument/2006/relationships/slide" Target="slides/slide15.xml" /><Relationship Id="rId44" Type="http://schemas.openxmlformats.org/officeDocument/2006/relationships/slide" Target="slides/slide28.xml" /><Relationship Id="rId52" Type="http://schemas.openxmlformats.org/officeDocument/2006/relationships/slide" Target="slides/slide36.xml" /><Relationship Id="rId60" Type="http://schemas.openxmlformats.org/officeDocument/2006/relationships/slide" Target="slides/slide44.xml" /><Relationship Id="rId65" Type="http://schemas.openxmlformats.org/officeDocument/2006/relationships/slide" Target="slides/slide49.xml" /><Relationship Id="rId73" Type="http://schemas.openxmlformats.org/officeDocument/2006/relationships/font" Target="fonts/font1.fntdata" /><Relationship Id="rId78" Type="http://schemas.openxmlformats.org/officeDocument/2006/relationships/font" Target="fonts/font6.fntdata" /><Relationship Id="rId81" Type="http://schemas.openxmlformats.org/officeDocument/2006/relationships/font" Target="fonts/font9.fntdata" /><Relationship Id="rId86" Type="http://schemas.openxmlformats.org/officeDocument/2006/relationships/font" Target="fonts/font14.fntdata" /><Relationship Id="rId94" Type="http://schemas.openxmlformats.org/officeDocument/2006/relationships/font" Target="fonts/font22.fntdata" /><Relationship Id="rId99" Type="http://schemas.openxmlformats.org/officeDocument/2006/relationships/font" Target="fonts/font27.fntdata" /><Relationship Id="rId101" Type="http://schemas.openxmlformats.org/officeDocument/2006/relationships/font" Target="fonts/font29.fntdata" /><Relationship Id="rId4" Type="http://schemas.openxmlformats.org/officeDocument/2006/relationships/slideMaster" Target="slideMasters/slideMaster4.xml" /><Relationship Id="rId9" Type="http://schemas.openxmlformats.org/officeDocument/2006/relationships/slideMaster" Target="slideMasters/slideMaster9.xml" /><Relationship Id="rId13" Type="http://schemas.openxmlformats.org/officeDocument/2006/relationships/slideMaster" Target="slideMasters/slideMaster13.xml" /><Relationship Id="rId18" Type="http://schemas.openxmlformats.org/officeDocument/2006/relationships/slide" Target="slides/slide2.xml" /><Relationship Id="rId39" Type="http://schemas.openxmlformats.org/officeDocument/2006/relationships/slide" Target="slides/slide23.xml" /><Relationship Id="rId109" Type="http://schemas.openxmlformats.org/officeDocument/2006/relationships/presProps" Target="presProps.xml" /><Relationship Id="rId34" Type="http://schemas.openxmlformats.org/officeDocument/2006/relationships/slide" Target="slides/slide18.xml" /><Relationship Id="rId50" Type="http://schemas.openxmlformats.org/officeDocument/2006/relationships/slide" Target="slides/slide34.xml" /><Relationship Id="rId55" Type="http://schemas.openxmlformats.org/officeDocument/2006/relationships/slide" Target="slides/slide39.xml" /><Relationship Id="rId76" Type="http://schemas.openxmlformats.org/officeDocument/2006/relationships/font" Target="fonts/font4.fntdata" /><Relationship Id="rId97" Type="http://schemas.openxmlformats.org/officeDocument/2006/relationships/font" Target="fonts/font25.fntdata" /><Relationship Id="rId104" Type="http://schemas.openxmlformats.org/officeDocument/2006/relationships/font" Target="fonts/font32.fntdata" /><Relationship Id="rId7" Type="http://schemas.openxmlformats.org/officeDocument/2006/relationships/slideMaster" Target="slideMasters/slideMaster7.xml" /><Relationship Id="rId71" Type="http://schemas.openxmlformats.org/officeDocument/2006/relationships/notesMaster" Target="notesMasters/notesMaster1.xml" /><Relationship Id="rId92" Type="http://schemas.openxmlformats.org/officeDocument/2006/relationships/font" Target="fonts/font20.fntdata" /></Relationships>
</file>

<file path=ppt/diagrams/_rels/data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image" Target="../media/image15.png" /></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image" Target="../media/image15.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D4975-E604-40FF-95E4-FC6697AEF040}"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id-ID"/>
        </a:p>
      </dgm:t>
    </dgm:pt>
    <dgm:pt modelId="{39D1DEC7-CA26-4176-95D7-F8BD13F0F896}">
      <dgm:prSet phldrT="[Text]"/>
      <dgm:spPr/>
      <dgm:t>
        <a:bodyPr/>
        <a:lstStyle/>
        <a:p>
          <a:pPr algn="just"/>
          <a:r>
            <a:rPr lang="id-ID" b="1" dirty="0">
              <a:latin typeface="Arial Narrow" pitchFamily="34" charset="0"/>
            </a:rPr>
            <a:t>1. Kewajiban dan Larangan (Ps</a:t>
          </a:r>
          <a:r>
            <a:rPr lang="en-US" b="1" dirty="0">
              <a:latin typeface="Arial Narrow" pitchFamily="34" charset="0"/>
            </a:rPr>
            <a:t>.</a:t>
          </a:r>
          <a:r>
            <a:rPr lang="id-ID" b="1" dirty="0">
              <a:latin typeface="Arial Narrow" pitchFamily="34" charset="0"/>
            </a:rPr>
            <a:t> 3 dan Ps</a:t>
          </a:r>
          <a:r>
            <a:rPr lang="en-US" b="1" dirty="0">
              <a:latin typeface="Arial Narrow" pitchFamily="34" charset="0"/>
            </a:rPr>
            <a:t>.</a:t>
          </a:r>
          <a:r>
            <a:rPr lang="id-ID" b="1" dirty="0">
              <a:latin typeface="Arial Narrow" pitchFamily="34" charset="0"/>
            </a:rPr>
            <a:t> </a:t>
          </a:r>
          <a:r>
            <a:rPr lang="en-US" b="1" dirty="0">
              <a:latin typeface="Arial Narrow" pitchFamily="34" charset="0"/>
            </a:rPr>
            <a:t>5</a:t>
          </a:r>
          <a:r>
            <a:rPr lang="id-ID" b="1" dirty="0">
              <a:latin typeface="Arial Narrow" pitchFamily="34" charset="0"/>
            </a:rPr>
            <a:t>)</a:t>
          </a:r>
        </a:p>
        <a:p>
          <a:pPr marL="541338" indent="-269875" algn="just"/>
          <a:r>
            <a:rPr lang="id-ID" b="1" dirty="0">
              <a:latin typeface="Arial Narrow" pitchFamily="34" charset="0"/>
            </a:rPr>
            <a:t>a. </a:t>
          </a:r>
          <a:r>
            <a:rPr lang="en-US" b="1" dirty="0">
              <a:latin typeface="Arial Narrow" pitchFamily="34" charset="0"/>
            </a:rPr>
            <a:t>26</a:t>
          </a:r>
          <a:r>
            <a:rPr lang="id-ID" b="1" dirty="0">
              <a:latin typeface="Arial Narrow" pitchFamily="34" charset="0"/>
            </a:rPr>
            <a:t>  Kewajiban (Psl 3) </a:t>
          </a:r>
          <a:r>
            <a:rPr lang="en-US" b="1" dirty="0">
              <a:latin typeface="Arial Narrow" pitchFamily="34" charset="0"/>
            </a:rPr>
            <a:t>d</a:t>
          </a:r>
          <a:r>
            <a:rPr lang="id-ID" b="1" dirty="0">
              <a:latin typeface="Arial Narrow" pitchFamily="34" charset="0"/>
            </a:rPr>
            <a:t>an 1</a:t>
          </a:r>
          <a:r>
            <a:rPr lang="en-US" b="1" dirty="0">
              <a:latin typeface="Arial Narrow" pitchFamily="34" charset="0"/>
            </a:rPr>
            <a:t>4</a:t>
          </a:r>
          <a:r>
            <a:rPr lang="id-ID" b="1" dirty="0">
              <a:latin typeface="Arial Narrow" pitchFamily="34" charset="0"/>
            </a:rPr>
            <a:t> Larangan</a:t>
          </a:r>
          <a:r>
            <a:rPr lang="id-ID" dirty="0">
              <a:latin typeface="Arial Narrow" pitchFamily="34" charset="0"/>
            </a:rPr>
            <a:t> </a:t>
          </a:r>
          <a:r>
            <a:rPr lang="id-ID" b="1" dirty="0">
              <a:latin typeface="Arial Narrow" pitchFamily="34" charset="0"/>
            </a:rPr>
            <a:t>(Psl </a:t>
          </a:r>
          <a:r>
            <a:rPr lang="en-US" b="1" dirty="0">
              <a:latin typeface="Arial Narrow" pitchFamily="34" charset="0"/>
            </a:rPr>
            <a:t>5</a:t>
          </a:r>
          <a:r>
            <a:rPr lang="id-ID" b="1" dirty="0">
              <a:latin typeface="Arial Narrow" pitchFamily="34" charset="0"/>
            </a:rPr>
            <a:t>)</a:t>
          </a:r>
          <a:r>
            <a:rPr lang="en-US" b="1" dirty="0">
              <a:latin typeface="Arial Narrow" pitchFamily="34" charset="0"/>
            </a:rPr>
            <a:t> </a:t>
          </a:r>
          <a:endParaRPr lang="id-ID" b="1" dirty="0">
            <a:latin typeface="Arial Narrow" pitchFamily="34" charset="0"/>
          </a:endParaRPr>
        </a:p>
        <a:p>
          <a:pPr marL="541338" indent="-269875" algn="just"/>
          <a:r>
            <a:rPr lang="id-ID" b="1" dirty="0">
              <a:latin typeface="Arial Narrow" pitchFamily="34" charset="0"/>
            </a:rPr>
            <a:t>b. B</a:t>
          </a:r>
          <a:r>
            <a:rPr lang="en-US" b="1" dirty="0">
              <a:latin typeface="Arial Narrow" pitchFamily="34" charset="0"/>
            </a:rPr>
            <a:t>e</a:t>
          </a:r>
          <a:r>
            <a:rPr lang="id-ID" b="1" dirty="0">
              <a:latin typeface="Arial Narrow" pitchFamily="34" charset="0"/>
            </a:rPr>
            <a:t>b</a:t>
          </a:r>
          <a:r>
            <a:rPr lang="en-US" b="1" dirty="0">
              <a:latin typeface="Arial Narrow" pitchFamily="34" charset="0"/>
            </a:rPr>
            <a:t>e</a:t>
          </a:r>
          <a:r>
            <a:rPr lang="id-ID" b="1" dirty="0">
              <a:latin typeface="Arial Narrow" pitchFamily="34" charset="0"/>
            </a:rPr>
            <a:t>r</a:t>
          </a:r>
          <a:r>
            <a:rPr lang="en-US" b="1" dirty="0">
              <a:latin typeface="Arial Narrow" pitchFamily="34" charset="0"/>
            </a:rPr>
            <a:t>a</a:t>
          </a:r>
          <a:r>
            <a:rPr lang="id-ID" b="1" dirty="0">
              <a:latin typeface="Arial Narrow" pitchFamily="34" charset="0"/>
            </a:rPr>
            <a:t>p</a:t>
          </a:r>
          <a:r>
            <a:rPr lang="en-US" b="1" dirty="0">
              <a:latin typeface="Arial Narrow" pitchFamily="34" charset="0"/>
            </a:rPr>
            <a:t>a</a:t>
          </a:r>
          <a:r>
            <a:rPr lang="id-ID" b="1" dirty="0">
              <a:latin typeface="Arial Narrow" pitchFamily="34" charset="0"/>
            </a:rPr>
            <a:t> Larangan Masih Dirinci </a:t>
          </a:r>
        </a:p>
        <a:p>
          <a:pPr marL="271463" indent="-271463" algn="just"/>
          <a:r>
            <a:rPr lang="id-ID" b="1" dirty="0">
              <a:latin typeface="Arial Narrow" pitchFamily="34" charset="0"/>
            </a:rPr>
            <a:t>2. PNS t</a:t>
          </a:r>
          <a:r>
            <a:rPr lang="en-US" b="1" dirty="0" err="1">
              <a:latin typeface="Arial Narrow" pitchFamily="34" charset="0"/>
            </a:rPr>
            <a:t>i</a:t>
          </a:r>
          <a:r>
            <a:rPr lang="id-ID" b="1" dirty="0">
              <a:latin typeface="Arial Narrow" pitchFamily="34" charset="0"/>
            </a:rPr>
            <a:t>d</a:t>
          </a:r>
          <a:r>
            <a:rPr lang="en-US" b="1" dirty="0">
              <a:latin typeface="Arial Narrow" pitchFamily="34" charset="0"/>
            </a:rPr>
            <a:t>a</a:t>
          </a:r>
          <a:r>
            <a:rPr lang="id-ID" b="1" dirty="0">
              <a:latin typeface="Arial Narrow" pitchFamily="34" charset="0"/>
            </a:rPr>
            <a:t>k menaati Ps</a:t>
          </a:r>
          <a:r>
            <a:rPr lang="en-US" b="1" dirty="0">
              <a:latin typeface="Arial Narrow" pitchFamily="34" charset="0"/>
            </a:rPr>
            <a:t>.</a:t>
          </a:r>
          <a:r>
            <a:rPr lang="id-ID" b="1" dirty="0">
              <a:latin typeface="Arial Narrow" pitchFamily="34" charset="0"/>
            </a:rPr>
            <a:t> 3 dan/atau melanggar Ps</a:t>
          </a:r>
          <a:r>
            <a:rPr lang="en-US" b="1" dirty="0">
              <a:latin typeface="Arial Narrow" pitchFamily="34" charset="0"/>
            </a:rPr>
            <a:t>.</a:t>
          </a:r>
          <a:r>
            <a:rPr lang="id-ID" b="1" dirty="0">
              <a:latin typeface="Arial Narrow" pitchFamily="34" charset="0"/>
            </a:rPr>
            <a:t> </a:t>
          </a:r>
          <a:r>
            <a:rPr lang="en-US" b="1" dirty="0">
              <a:latin typeface="Arial Narrow" pitchFamily="34" charset="0"/>
            </a:rPr>
            <a:t>5</a:t>
          </a:r>
          <a:endParaRPr lang="id-ID" dirty="0"/>
        </a:p>
      </dgm:t>
    </dgm:pt>
    <dgm:pt modelId="{E9BFF463-27D7-42F9-BA41-D2855043215E}" type="parTrans" cxnId="{44675DFD-82BD-45EC-AFA2-43A5060B3F4F}">
      <dgm:prSet/>
      <dgm:spPr/>
      <dgm:t>
        <a:bodyPr/>
        <a:lstStyle/>
        <a:p>
          <a:endParaRPr lang="id-ID">
            <a:solidFill>
              <a:schemeClr val="bg1"/>
            </a:solidFill>
          </a:endParaRPr>
        </a:p>
      </dgm:t>
    </dgm:pt>
    <dgm:pt modelId="{16F56712-9FD1-42E9-B153-3BA6DC93195F}" type="sibTrans" cxnId="{44675DFD-82BD-45EC-AFA2-43A5060B3F4F}">
      <dgm:prSet/>
      <dgm:spPr/>
      <dgm:t>
        <a:bodyPr/>
        <a:lstStyle/>
        <a:p>
          <a:endParaRPr lang="id-ID">
            <a:solidFill>
              <a:schemeClr val="bg1"/>
            </a:solidFill>
          </a:endParaRPr>
        </a:p>
      </dgm:t>
    </dgm:pt>
    <dgm:pt modelId="{32BB8DAF-421A-4A26-9BBE-CD9AFD4E9841}">
      <dgm:prSet phldrT="[Text]"/>
      <dgm:spPr/>
      <dgm:t>
        <a:bodyPr/>
        <a:lstStyle/>
        <a:p>
          <a:pPr marL="361950" indent="-361950" algn="just"/>
          <a:r>
            <a:rPr lang="id-ID" b="1" dirty="0">
              <a:latin typeface="Arial Narrow" pitchFamily="34" charset="0"/>
            </a:rPr>
            <a:t>3. D</a:t>
          </a:r>
          <a:r>
            <a:rPr lang="en-US" b="1" dirty="0">
              <a:latin typeface="Arial Narrow" pitchFamily="34" charset="0"/>
            </a:rPr>
            <a:t>en</a:t>
          </a:r>
          <a:r>
            <a:rPr lang="id-ID" b="1" dirty="0">
              <a:latin typeface="Arial Narrow" pitchFamily="34" charset="0"/>
            </a:rPr>
            <a:t>g</a:t>
          </a:r>
          <a:r>
            <a:rPr lang="en-US" b="1" dirty="0">
              <a:latin typeface="Arial Narrow" pitchFamily="34" charset="0"/>
            </a:rPr>
            <a:t>a</a:t>
          </a:r>
          <a:r>
            <a:rPr lang="id-ID" b="1" dirty="0">
              <a:latin typeface="Arial Narrow" pitchFamily="34" charset="0"/>
            </a:rPr>
            <a:t>n t</a:t>
          </a:r>
          <a:r>
            <a:rPr lang="en-US" b="1" dirty="0" err="1">
              <a:latin typeface="Arial Narrow" pitchFamily="34" charset="0"/>
            </a:rPr>
            <a:t>i</a:t>
          </a:r>
          <a:r>
            <a:rPr lang="id-ID" b="1" dirty="0">
              <a:latin typeface="Arial Narrow" pitchFamily="34" charset="0"/>
            </a:rPr>
            <a:t>d</a:t>
          </a:r>
          <a:r>
            <a:rPr lang="en-US" b="1" dirty="0">
              <a:latin typeface="Arial Narrow" pitchFamily="34" charset="0"/>
            </a:rPr>
            <a:t>a</a:t>
          </a:r>
          <a:r>
            <a:rPr lang="id-ID" b="1" dirty="0">
              <a:latin typeface="Arial Narrow" pitchFamily="34" charset="0"/>
            </a:rPr>
            <a:t>k m</a:t>
          </a:r>
          <a:r>
            <a:rPr lang="en-US" b="1" dirty="0">
              <a:latin typeface="Arial Narrow" pitchFamily="34" charset="0"/>
            </a:rPr>
            <a:t>e</a:t>
          </a:r>
          <a:r>
            <a:rPr lang="id-ID" b="1" dirty="0">
              <a:latin typeface="Arial Narrow" pitchFamily="34" charset="0"/>
            </a:rPr>
            <a:t>nges</a:t>
          </a:r>
          <a:r>
            <a:rPr lang="en-US" b="1" dirty="0">
              <a:latin typeface="Arial Narrow" pitchFamily="34" charset="0"/>
            </a:rPr>
            <a:t>a</a:t>
          </a:r>
          <a:r>
            <a:rPr lang="id-ID" b="1" dirty="0">
              <a:latin typeface="Arial Narrow" pitchFamily="34" charset="0"/>
            </a:rPr>
            <a:t>mpingk</a:t>
          </a:r>
          <a:r>
            <a:rPr lang="en-US" b="1" dirty="0">
              <a:latin typeface="Arial Narrow" pitchFamily="34" charset="0"/>
            </a:rPr>
            <a:t>a</a:t>
          </a:r>
          <a:r>
            <a:rPr lang="id-ID" b="1" dirty="0">
              <a:latin typeface="Arial Narrow" pitchFamily="34" charset="0"/>
            </a:rPr>
            <a:t>n ketent</a:t>
          </a:r>
          <a:r>
            <a:rPr lang="en-US" b="1" dirty="0" err="1">
              <a:latin typeface="Arial Narrow" pitchFamily="34" charset="0"/>
            </a:rPr>
            <a:t>uan</a:t>
          </a:r>
          <a:r>
            <a:rPr lang="id-ID" b="1" dirty="0">
              <a:latin typeface="Arial Narrow" pitchFamily="34" charset="0"/>
            </a:rPr>
            <a:t> d</a:t>
          </a:r>
          <a:r>
            <a:rPr lang="en-US" b="1" dirty="0">
              <a:latin typeface="Arial Narrow" pitchFamily="34" charset="0"/>
            </a:rPr>
            <a:t>a</a:t>
          </a:r>
          <a:r>
            <a:rPr lang="id-ID" b="1" dirty="0">
              <a:latin typeface="Arial Narrow" pitchFamily="34" charset="0"/>
            </a:rPr>
            <a:t>l</a:t>
          </a:r>
          <a:r>
            <a:rPr lang="en-US" b="1" dirty="0">
              <a:latin typeface="Arial Narrow" pitchFamily="34" charset="0"/>
            </a:rPr>
            <a:t>a</a:t>
          </a:r>
          <a:r>
            <a:rPr lang="id-ID" b="1" dirty="0">
              <a:latin typeface="Arial Narrow" pitchFamily="34" charset="0"/>
            </a:rPr>
            <a:t>m PPU pidana, PNS</a:t>
          </a:r>
          <a:r>
            <a:rPr lang="en-US" b="1" dirty="0">
              <a:latin typeface="Arial Narrow" pitchFamily="34" charset="0"/>
            </a:rPr>
            <a:t> m</a:t>
          </a:r>
          <a:r>
            <a:rPr lang="id-ID" b="1" dirty="0">
              <a:latin typeface="Arial Narrow" pitchFamily="34" charset="0"/>
            </a:rPr>
            <a:t>elangg</a:t>
          </a:r>
          <a:r>
            <a:rPr lang="en-US" b="1" dirty="0">
              <a:latin typeface="Arial Narrow" pitchFamily="34" charset="0"/>
            </a:rPr>
            <a:t>a</a:t>
          </a:r>
          <a:r>
            <a:rPr lang="id-ID" b="1" dirty="0">
              <a:latin typeface="Arial Narrow" pitchFamily="34" charset="0"/>
            </a:rPr>
            <a:t>r Disiplin dijatuhi HD</a:t>
          </a:r>
          <a:endParaRPr lang="id-ID" dirty="0"/>
        </a:p>
      </dgm:t>
    </dgm:pt>
    <dgm:pt modelId="{E870D5F2-7DA3-4D66-8537-076F66145629}" type="parTrans" cxnId="{1ED539A4-36FE-4F81-A7C6-7E6E4D8D9D37}">
      <dgm:prSet/>
      <dgm:spPr/>
      <dgm:t>
        <a:bodyPr/>
        <a:lstStyle/>
        <a:p>
          <a:endParaRPr lang="id-ID">
            <a:solidFill>
              <a:schemeClr val="bg1"/>
            </a:solidFill>
          </a:endParaRPr>
        </a:p>
      </dgm:t>
    </dgm:pt>
    <dgm:pt modelId="{503CF907-70BB-4241-9D85-E041EF4E7171}" type="sibTrans" cxnId="{1ED539A4-36FE-4F81-A7C6-7E6E4D8D9D37}">
      <dgm:prSet/>
      <dgm:spPr/>
      <dgm:t>
        <a:bodyPr/>
        <a:lstStyle/>
        <a:p>
          <a:endParaRPr lang="id-ID">
            <a:solidFill>
              <a:schemeClr val="bg1"/>
            </a:solidFill>
          </a:endParaRPr>
        </a:p>
      </dgm:t>
    </dgm:pt>
    <dgm:pt modelId="{09AF933B-43DD-4B8C-A47E-4372AD9924C0}" type="pres">
      <dgm:prSet presAssocID="{DEAD4975-E604-40FF-95E4-FC6697AEF040}" presName="outerComposite" presStyleCnt="0">
        <dgm:presLayoutVars>
          <dgm:chMax val="5"/>
          <dgm:dir/>
          <dgm:resizeHandles val="exact"/>
        </dgm:presLayoutVars>
      </dgm:prSet>
      <dgm:spPr/>
    </dgm:pt>
    <dgm:pt modelId="{DE9922D6-0E61-4B8C-AA7B-C5CEE6E6036C}" type="pres">
      <dgm:prSet presAssocID="{DEAD4975-E604-40FF-95E4-FC6697AEF040}" presName="dummyMaxCanvas" presStyleCnt="0">
        <dgm:presLayoutVars/>
      </dgm:prSet>
      <dgm:spPr/>
    </dgm:pt>
    <dgm:pt modelId="{BED60481-8FF7-4F3F-B51E-D7CFCCE74CB2}" type="pres">
      <dgm:prSet presAssocID="{DEAD4975-E604-40FF-95E4-FC6697AEF040}" presName="TwoNodes_1" presStyleLbl="node1" presStyleIdx="0" presStyleCnt="2">
        <dgm:presLayoutVars>
          <dgm:bulletEnabled val="1"/>
        </dgm:presLayoutVars>
      </dgm:prSet>
      <dgm:spPr/>
    </dgm:pt>
    <dgm:pt modelId="{4385E559-9A04-4877-BC40-082BDBFEFB57}" type="pres">
      <dgm:prSet presAssocID="{DEAD4975-E604-40FF-95E4-FC6697AEF040}" presName="TwoNodes_2" presStyleLbl="node1" presStyleIdx="1" presStyleCnt="2">
        <dgm:presLayoutVars>
          <dgm:bulletEnabled val="1"/>
        </dgm:presLayoutVars>
      </dgm:prSet>
      <dgm:spPr/>
    </dgm:pt>
    <dgm:pt modelId="{C37E73AB-B3E1-43DD-81B8-F64EE0D96CF9}" type="pres">
      <dgm:prSet presAssocID="{DEAD4975-E604-40FF-95E4-FC6697AEF040}" presName="TwoConn_1-2" presStyleLbl="fgAccFollowNode1" presStyleIdx="0" presStyleCnt="1">
        <dgm:presLayoutVars>
          <dgm:bulletEnabled val="1"/>
        </dgm:presLayoutVars>
      </dgm:prSet>
      <dgm:spPr/>
    </dgm:pt>
    <dgm:pt modelId="{EC272550-CF33-4A57-BB54-8E5C42E0F9DE}" type="pres">
      <dgm:prSet presAssocID="{DEAD4975-E604-40FF-95E4-FC6697AEF040}" presName="TwoNodes_1_text" presStyleLbl="node1" presStyleIdx="1" presStyleCnt="2">
        <dgm:presLayoutVars>
          <dgm:bulletEnabled val="1"/>
        </dgm:presLayoutVars>
      </dgm:prSet>
      <dgm:spPr/>
    </dgm:pt>
    <dgm:pt modelId="{A8FB6B61-5B18-4B5D-988E-4FF1DA8EF48A}" type="pres">
      <dgm:prSet presAssocID="{DEAD4975-E604-40FF-95E4-FC6697AEF040}" presName="TwoNodes_2_text" presStyleLbl="node1" presStyleIdx="1" presStyleCnt="2">
        <dgm:presLayoutVars>
          <dgm:bulletEnabled val="1"/>
        </dgm:presLayoutVars>
      </dgm:prSet>
      <dgm:spPr/>
    </dgm:pt>
  </dgm:ptLst>
  <dgm:cxnLst>
    <dgm:cxn modelId="{2676351C-CBA1-49EC-A372-CCA0799E3F23}" type="presOf" srcId="{16F56712-9FD1-42E9-B153-3BA6DC93195F}" destId="{C37E73AB-B3E1-43DD-81B8-F64EE0D96CF9}" srcOrd="0" destOrd="0" presId="urn:microsoft.com/office/officeart/2005/8/layout/vProcess5"/>
    <dgm:cxn modelId="{D380AA40-13BC-4476-AF28-E99DFC0C8383}" type="presOf" srcId="{32BB8DAF-421A-4A26-9BBE-CD9AFD4E9841}" destId="{4385E559-9A04-4877-BC40-082BDBFEFB57}" srcOrd="0" destOrd="0" presId="urn:microsoft.com/office/officeart/2005/8/layout/vProcess5"/>
    <dgm:cxn modelId="{2B2AD162-7C4C-4784-B9B0-F30C58E70400}" type="presOf" srcId="{39D1DEC7-CA26-4176-95D7-F8BD13F0F896}" destId="{EC272550-CF33-4A57-BB54-8E5C42E0F9DE}" srcOrd="1" destOrd="0" presId="urn:microsoft.com/office/officeart/2005/8/layout/vProcess5"/>
    <dgm:cxn modelId="{BF1F6055-4101-48CF-9ED0-BD1D7CD3ABA0}" type="presOf" srcId="{32BB8DAF-421A-4A26-9BBE-CD9AFD4E9841}" destId="{A8FB6B61-5B18-4B5D-988E-4FF1DA8EF48A}" srcOrd="1" destOrd="0" presId="urn:microsoft.com/office/officeart/2005/8/layout/vProcess5"/>
    <dgm:cxn modelId="{1ED539A4-36FE-4F81-A7C6-7E6E4D8D9D37}" srcId="{DEAD4975-E604-40FF-95E4-FC6697AEF040}" destId="{32BB8DAF-421A-4A26-9BBE-CD9AFD4E9841}" srcOrd="1" destOrd="0" parTransId="{E870D5F2-7DA3-4D66-8537-076F66145629}" sibTransId="{503CF907-70BB-4241-9D85-E041EF4E7171}"/>
    <dgm:cxn modelId="{C56D40A5-241D-4DC8-BB84-B9F4C51952E3}" type="presOf" srcId="{39D1DEC7-CA26-4176-95D7-F8BD13F0F896}" destId="{BED60481-8FF7-4F3F-B51E-D7CFCCE74CB2}" srcOrd="0" destOrd="0" presId="urn:microsoft.com/office/officeart/2005/8/layout/vProcess5"/>
    <dgm:cxn modelId="{1504DEDD-E8A8-4EBA-BD5E-3626DAD98C40}" type="presOf" srcId="{DEAD4975-E604-40FF-95E4-FC6697AEF040}" destId="{09AF933B-43DD-4B8C-A47E-4372AD9924C0}" srcOrd="0" destOrd="0" presId="urn:microsoft.com/office/officeart/2005/8/layout/vProcess5"/>
    <dgm:cxn modelId="{44675DFD-82BD-45EC-AFA2-43A5060B3F4F}" srcId="{DEAD4975-E604-40FF-95E4-FC6697AEF040}" destId="{39D1DEC7-CA26-4176-95D7-F8BD13F0F896}" srcOrd="0" destOrd="0" parTransId="{E9BFF463-27D7-42F9-BA41-D2855043215E}" sibTransId="{16F56712-9FD1-42E9-B153-3BA6DC93195F}"/>
    <dgm:cxn modelId="{3DDCEDC0-FF55-4232-89EB-D8E867B8823C}" type="presParOf" srcId="{09AF933B-43DD-4B8C-A47E-4372AD9924C0}" destId="{DE9922D6-0E61-4B8C-AA7B-C5CEE6E6036C}" srcOrd="0" destOrd="0" presId="urn:microsoft.com/office/officeart/2005/8/layout/vProcess5"/>
    <dgm:cxn modelId="{97A786A5-7FFA-4F27-B40D-E36A21150515}" type="presParOf" srcId="{09AF933B-43DD-4B8C-A47E-4372AD9924C0}" destId="{BED60481-8FF7-4F3F-B51E-D7CFCCE74CB2}" srcOrd="1" destOrd="0" presId="urn:microsoft.com/office/officeart/2005/8/layout/vProcess5"/>
    <dgm:cxn modelId="{CAD779E3-4A0B-4AA5-9AA8-918C83C37CBA}" type="presParOf" srcId="{09AF933B-43DD-4B8C-A47E-4372AD9924C0}" destId="{4385E559-9A04-4877-BC40-082BDBFEFB57}" srcOrd="2" destOrd="0" presId="urn:microsoft.com/office/officeart/2005/8/layout/vProcess5"/>
    <dgm:cxn modelId="{09388305-BF72-49A1-9261-15F2960D576E}" type="presParOf" srcId="{09AF933B-43DD-4B8C-A47E-4372AD9924C0}" destId="{C37E73AB-B3E1-43DD-81B8-F64EE0D96CF9}" srcOrd="3" destOrd="0" presId="urn:microsoft.com/office/officeart/2005/8/layout/vProcess5"/>
    <dgm:cxn modelId="{FD1D6F54-C7FA-4D83-8A9B-9B29FDD82D13}" type="presParOf" srcId="{09AF933B-43DD-4B8C-A47E-4372AD9924C0}" destId="{EC272550-CF33-4A57-BB54-8E5C42E0F9DE}" srcOrd="4" destOrd="0" presId="urn:microsoft.com/office/officeart/2005/8/layout/vProcess5"/>
    <dgm:cxn modelId="{5241BE79-9B7E-480B-9534-36DC32B0868E}" type="presParOf" srcId="{09AF933B-43DD-4B8C-A47E-4372AD9924C0}" destId="{A8FB6B61-5B18-4B5D-988E-4FF1DA8EF48A}" srcOrd="5" destOrd="0" presId="urn:microsoft.com/office/officeart/2005/8/layout/vProcess5"/>
  </dgm:cxnLst>
  <dgm:bg>
    <a:solidFill>
      <a:schemeClr val="accent5">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D53E44-7E85-495C-9DC8-E98EF663B4F9}" type="doc">
      <dgm:prSet loTypeId="urn:microsoft.com/office/officeart/2005/8/layout/vList3" loCatId="list" qsTypeId="urn:microsoft.com/office/officeart/2005/8/quickstyle/3d1" qsCatId="3D" csTypeId="urn:microsoft.com/office/officeart/2005/8/colors/accent2_2" csCatId="accent2" phldr="1"/>
      <dgm:spPr/>
    </dgm:pt>
    <dgm:pt modelId="{D5B242DB-885C-4BF6-BFBD-8B9D6C637D57}">
      <dgm:prSet phldrT="[Text]"/>
      <dgm:spPr/>
      <dgm:t>
        <a:bodyPr/>
        <a:lstStyle/>
        <a:p>
          <a:pPr algn="just"/>
          <a:r>
            <a:rPr lang="id-ID" dirty="0"/>
            <a:t>Memberlakukan ketentuan PP 53/2010 </a:t>
          </a:r>
        </a:p>
      </dgm:t>
    </dgm:pt>
    <dgm:pt modelId="{400A0D8E-34A8-499F-8DF2-F02CE1D0AB9F}" type="parTrans" cxnId="{916019DB-B36D-4CE7-9D6E-3FF603429EAF}">
      <dgm:prSet/>
      <dgm:spPr/>
      <dgm:t>
        <a:bodyPr/>
        <a:lstStyle/>
        <a:p>
          <a:pPr algn="just"/>
          <a:endParaRPr lang="id-ID"/>
        </a:p>
      </dgm:t>
    </dgm:pt>
    <dgm:pt modelId="{DABA9D7E-6B40-430F-8BF9-3958A786007C}" type="sibTrans" cxnId="{916019DB-B36D-4CE7-9D6E-3FF603429EAF}">
      <dgm:prSet/>
      <dgm:spPr/>
      <dgm:t>
        <a:bodyPr/>
        <a:lstStyle/>
        <a:p>
          <a:pPr algn="just"/>
          <a:endParaRPr lang="id-ID"/>
        </a:p>
      </dgm:t>
    </dgm:pt>
    <dgm:pt modelId="{13E180B9-FCDA-4F2A-8BBA-62560A531174}">
      <dgm:prSet phldrT="[Text]"/>
      <dgm:spPr/>
      <dgm:t>
        <a:bodyPr/>
        <a:lstStyle/>
        <a:p>
          <a:pPr algn="just"/>
          <a:r>
            <a:rPr lang="id-ID" dirty="0"/>
            <a:t>Jenis-jenis hukuman disiplin mengacu pada pasal 87 UU ASN yaitu hukuman disiplin terberat adalah pemberhentian dengan hormat tidak atas permintaan sendiri</a:t>
          </a:r>
        </a:p>
      </dgm:t>
    </dgm:pt>
    <dgm:pt modelId="{1DE05D1E-89E1-4808-B9C9-C2710B2A1858}" type="parTrans" cxnId="{4BA8AF4D-2D39-4C4E-A588-3B3B2B2E9121}">
      <dgm:prSet/>
      <dgm:spPr/>
      <dgm:t>
        <a:bodyPr/>
        <a:lstStyle/>
        <a:p>
          <a:pPr algn="just"/>
          <a:endParaRPr lang="id-ID"/>
        </a:p>
      </dgm:t>
    </dgm:pt>
    <dgm:pt modelId="{5151BE98-21F1-4575-8EBD-D74FC6D93927}" type="sibTrans" cxnId="{4BA8AF4D-2D39-4C4E-A588-3B3B2B2E9121}">
      <dgm:prSet/>
      <dgm:spPr/>
      <dgm:t>
        <a:bodyPr/>
        <a:lstStyle/>
        <a:p>
          <a:pPr algn="just"/>
          <a:endParaRPr lang="id-ID"/>
        </a:p>
      </dgm:t>
    </dgm:pt>
    <dgm:pt modelId="{0A128543-49BC-4F7B-8F40-8337DFE5DAA2}">
      <dgm:prSet phldrT="[Text]"/>
      <dgm:spPr/>
      <dgm:t>
        <a:bodyPr/>
        <a:lstStyle/>
        <a:p>
          <a:pPr algn="just"/>
          <a:r>
            <a:rPr lang="id-ID" dirty="0"/>
            <a:t>Prosedur banding administratif   mengacu pada PP 24/2011</a:t>
          </a:r>
        </a:p>
      </dgm:t>
    </dgm:pt>
    <dgm:pt modelId="{A46EBA0A-9B40-4AB8-813E-D7589AA76573}" type="parTrans" cxnId="{E3A1658C-5440-4D2A-BDA8-284A1B69E5DF}">
      <dgm:prSet/>
      <dgm:spPr/>
      <dgm:t>
        <a:bodyPr/>
        <a:lstStyle/>
        <a:p>
          <a:pPr algn="just"/>
          <a:endParaRPr lang="id-ID"/>
        </a:p>
      </dgm:t>
    </dgm:pt>
    <dgm:pt modelId="{5DEEA5B4-A689-48D7-88D7-358DEA74BDA6}" type="sibTrans" cxnId="{E3A1658C-5440-4D2A-BDA8-284A1B69E5DF}">
      <dgm:prSet/>
      <dgm:spPr/>
      <dgm:t>
        <a:bodyPr/>
        <a:lstStyle/>
        <a:p>
          <a:pPr algn="just"/>
          <a:endParaRPr lang="id-ID"/>
        </a:p>
      </dgm:t>
    </dgm:pt>
    <dgm:pt modelId="{72BD114F-6EC7-4C45-815E-7509A7326FCF}" type="pres">
      <dgm:prSet presAssocID="{0FD53E44-7E85-495C-9DC8-E98EF663B4F9}" presName="linearFlow" presStyleCnt="0">
        <dgm:presLayoutVars>
          <dgm:dir/>
          <dgm:resizeHandles val="exact"/>
        </dgm:presLayoutVars>
      </dgm:prSet>
      <dgm:spPr/>
    </dgm:pt>
    <dgm:pt modelId="{7C250C2B-B51D-4105-8A9D-6A4888AA9C2B}" type="pres">
      <dgm:prSet presAssocID="{D5B242DB-885C-4BF6-BFBD-8B9D6C637D57}" presName="composite" presStyleCnt="0"/>
      <dgm:spPr/>
    </dgm:pt>
    <dgm:pt modelId="{44AAF56F-8988-4AE4-A206-60246ED35475}" type="pres">
      <dgm:prSet presAssocID="{D5B242DB-885C-4BF6-BFBD-8B9D6C637D57}" presName="imgShp" presStyleLbl="fgImgPlace1" presStyleIdx="0" presStyleCnt="3"/>
      <dgm:spPr>
        <a:blipFill rotWithShape="0">
          <a:blip xmlns:r="http://schemas.openxmlformats.org/officeDocument/2006/relationships" r:embed="rId1"/>
          <a:stretch>
            <a:fillRect/>
          </a:stretch>
        </a:blipFill>
      </dgm:spPr>
    </dgm:pt>
    <dgm:pt modelId="{D0C7609B-2087-4994-B08A-D2930057F7FD}" type="pres">
      <dgm:prSet presAssocID="{D5B242DB-885C-4BF6-BFBD-8B9D6C637D57}" presName="txShp" presStyleLbl="node1" presStyleIdx="0" presStyleCnt="3">
        <dgm:presLayoutVars>
          <dgm:bulletEnabled val="1"/>
        </dgm:presLayoutVars>
      </dgm:prSet>
      <dgm:spPr/>
    </dgm:pt>
    <dgm:pt modelId="{3AEFFFCF-AB5F-4D26-A88E-A098F3AE85C4}" type="pres">
      <dgm:prSet presAssocID="{DABA9D7E-6B40-430F-8BF9-3958A786007C}" presName="spacing" presStyleCnt="0"/>
      <dgm:spPr/>
    </dgm:pt>
    <dgm:pt modelId="{50AACEA3-7D72-4A5F-8C44-93835E77E8D8}" type="pres">
      <dgm:prSet presAssocID="{13E180B9-FCDA-4F2A-8BBA-62560A531174}" presName="composite" presStyleCnt="0"/>
      <dgm:spPr/>
    </dgm:pt>
    <dgm:pt modelId="{36FFF849-F483-47D5-9831-0A41EED70898}" type="pres">
      <dgm:prSet presAssocID="{13E180B9-FCDA-4F2A-8BBA-62560A531174}" presName="imgShp" presStyleLbl="fgImgPlace1" presStyleIdx="1" presStyleCnt="3"/>
      <dgm:spPr>
        <a:blipFill rotWithShape="0">
          <a:blip xmlns:r="http://schemas.openxmlformats.org/officeDocument/2006/relationships" r:embed="rId2"/>
          <a:stretch>
            <a:fillRect/>
          </a:stretch>
        </a:blipFill>
      </dgm:spPr>
    </dgm:pt>
    <dgm:pt modelId="{9A6E4748-10FF-49A8-8F07-4953489F2D6C}" type="pres">
      <dgm:prSet presAssocID="{13E180B9-FCDA-4F2A-8BBA-62560A531174}" presName="txShp" presStyleLbl="node1" presStyleIdx="1" presStyleCnt="3">
        <dgm:presLayoutVars>
          <dgm:bulletEnabled val="1"/>
        </dgm:presLayoutVars>
      </dgm:prSet>
      <dgm:spPr/>
    </dgm:pt>
    <dgm:pt modelId="{377070D8-8DCB-4B43-A1C9-8754B0498729}" type="pres">
      <dgm:prSet presAssocID="{5151BE98-21F1-4575-8EBD-D74FC6D93927}" presName="spacing" presStyleCnt="0"/>
      <dgm:spPr/>
    </dgm:pt>
    <dgm:pt modelId="{02FA58FB-EB64-4B5E-A98F-589FCD5C90CA}" type="pres">
      <dgm:prSet presAssocID="{0A128543-49BC-4F7B-8F40-8337DFE5DAA2}" presName="composite" presStyleCnt="0"/>
      <dgm:spPr/>
    </dgm:pt>
    <dgm:pt modelId="{DE4E9085-1983-4270-ACDE-D9D2524067D2}" type="pres">
      <dgm:prSet presAssocID="{0A128543-49BC-4F7B-8F40-8337DFE5DAA2}" presName="imgShp" presStyleLbl="fgImgPlace1" presStyleIdx="2" presStyleCnt="3"/>
      <dgm:spPr>
        <a:blipFill rotWithShape="0">
          <a:blip xmlns:r="http://schemas.openxmlformats.org/officeDocument/2006/relationships" r:embed="rId3"/>
          <a:stretch>
            <a:fillRect/>
          </a:stretch>
        </a:blipFill>
      </dgm:spPr>
    </dgm:pt>
    <dgm:pt modelId="{34ACEDC5-B15D-4F3A-B3A9-E8C0F72AB761}" type="pres">
      <dgm:prSet presAssocID="{0A128543-49BC-4F7B-8F40-8337DFE5DAA2}" presName="txShp" presStyleLbl="node1" presStyleIdx="2" presStyleCnt="3">
        <dgm:presLayoutVars>
          <dgm:bulletEnabled val="1"/>
        </dgm:presLayoutVars>
      </dgm:prSet>
      <dgm:spPr/>
    </dgm:pt>
  </dgm:ptLst>
  <dgm:cxnLst>
    <dgm:cxn modelId="{B014055F-8C78-434D-A317-C2329E37D7C7}" type="presOf" srcId="{0A128543-49BC-4F7B-8F40-8337DFE5DAA2}" destId="{34ACEDC5-B15D-4F3A-B3A9-E8C0F72AB761}" srcOrd="0" destOrd="0" presId="urn:microsoft.com/office/officeart/2005/8/layout/vList3"/>
    <dgm:cxn modelId="{4BA8AF4D-2D39-4C4E-A588-3B3B2B2E9121}" srcId="{0FD53E44-7E85-495C-9DC8-E98EF663B4F9}" destId="{13E180B9-FCDA-4F2A-8BBA-62560A531174}" srcOrd="1" destOrd="0" parTransId="{1DE05D1E-89E1-4808-B9C9-C2710B2A1858}" sibTransId="{5151BE98-21F1-4575-8EBD-D74FC6D93927}"/>
    <dgm:cxn modelId="{19005D71-6329-42F4-BC7E-6F4BAEABDDEB}" type="presOf" srcId="{0FD53E44-7E85-495C-9DC8-E98EF663B4F9}" destId="{72BD114F-6EC7-4C45-815E-7509A7326FCF}" srcOrd="0" destOrd="0" presId="urn:microsoft.com/office/officeart/2005/8/layout/vList3"/>
    <dgm:cxn modelId="{41143280-E370-44B3-9B7C-53DCA7015176}" type="presOf" srcId="{13E180B9-FCDA-4F2A-8BBA-62560A531174}" destId="{9A6E4748-10FF-49A8-8F07-4953489F2D6C}" srcOrd="0" destOrd="0" presId="urn:microsoft.com/office/officeart/2005/8/layout/vList3"/>
    <dgm:cxn modelId="{E3A1658C-5440-4D2A-BDA8-284A1B69E5DF}" srcId="{0FD53E44-7E85-495C-9DC8-E98EF663B4F9}" destId="{0A128543-49BC-4F7B-8F40-8337DFE5DAA2}" srcOrd="2" destOrd="0" parTransId="{A46EBA0A-9B40-4AB8-813E-D7589AA76573}" sibTransId="{5DEEA5B4-A689-48D7-88D7-358DEA74BDA6}"/>
    <dgm:cxn modelId="{916019DB-B36D-4CE7-9D6E-3FF603429EAF}" srcId="{0FD53E44-7E85-495C-9DC8-E98EF663B4F9}" destId="{D5B242DB-885C-4BF6-BFBD-8B9D6C637D57}" srcOrd="0" destOrd="0" parTransId="{400A0D8E-34A8-499F-8DF2-F02CE1D0AB9F}" sibTransId="{DABA9D7E-6B40-430F-8BF9-3958A786007C}"/>
    <dgm:cxn modelId="{79FD81DD-0C83-47B1-99B7-F8523168C2D1}" type="presOf" srcId="{D5B242DB-885C-4BF6-BFBD-8B9D6C637D57}" destId="{D0C7609B-2087-4994-B08A-D2930057F7FD}" srcOrd="0" destOrd="0" presId="urn:microsoft.com/office/officeart/2005/8/layout/vList3"/>
    <dgm:cxn modelId="{56B12305-B434-4782-BC9E-82B8E22C5FC2}" type="presParOf" srcId="{72BD114F-6EC7-4C45-815E-7509A7326FCF}" destId="{7C250C2B-B51D-4105-8A9D-6A4888AA9C2B}" srcOrd="0" destOrd="0" presId="urn:microsoft.com/office/officeart/2005/8/layout/vList3"/>
    <dgm:cxn modelId="{5E38BE42-E716-40DE-9932-A679A9036971}" type="presParOf" srcId="{7C250C2B-B51D-4105-8A9D-6A4888AA9C2B}" destId="{44AAF56F-8988-4AE4-A206-60246ED35475}" srcOrd="0" destOrd="0" presId="urn:microsoft.com/office/officeart/2005/8/layout/vList3"/>
    <dgm:cxn modelId="{DFC7CFBA-61CC-4205-93B7-1A19CE5EDBEA}" type="presParOf" srcId="{7C250C2B-B51D-4105-8A9D-6A4888AA9C2B}" destId="{D0C7609B-2087-4994-B08A-D2930057F7FD}" srcOrd="1" destOrd="0" presId="urn:microsoft.com/office/officeart/2005/8/layout/vList3"/>
    <dgm:cxn modelId="{8C34489E-0F1D-41D2-A5DF-E74104BA5D2D}" type="presParOf" srcId="{72BD114F-6EC7-4C45-815E-7509A7326FCF}" destId="{3AEFFFCF-AB5F-4D26-A88E-A098F3AE85C4}" srcOrd="1" destOrd="0" presId="urn:microsoft.com/office/officeart/2005/8/layout/vList3"/>
    <dgm:cxn modelId="{48F4CBE4-F9D0-4692-8087-F5F3B8C0F661}" type="presParOf" srcId="{72BD114F-6EC7-4C45-815E-7509A7326FCF}" destId="{50AACEA3-7D72-4A5F-8C44-93835E77E8D8}" srcOrd="2" destOrd="0" presId="urn:microsoft.com/office/officeart/2005/8/layout/vList3"/>
    <dgm:cxn modelId="{93F237CF-D1A9-40D7-AC91-6B6097824947}" type="presParOf" srcId="{50AACEA3-7D72-4A5F-8C44-93835E77E8D8}" destId="{36FFF849-F483-47D5-9831-0A41EED70898}" srcOrd="0" destOrd="0" presId="urn:microsoft.com/office/officeart/2005/8/layout/vList3"/>
    <dgm:cxn modelId="{20F82E33-2862-4506-80C0-64322823B007}" type="presParOf" srcId="{50AACEA3-7D72-4A5F-8C44-93835E77E8D8}" destId="{9A6E4748-10FF-49A8-8F07-4953489F2D6C}" srcOrd="1" destOrd="0" presId="urn:microsoft.com/office/officeart/2005/8/layout/vList3"/>
    <dgm:cxn modelId="{4F5E28B1-B34F-4E97-9B07-C3578E8C89E8}" type="presParOf" srcId="{72BD114F-6EC7-4C45-815E-7509A7326FCF}" destId="{377070D8-8DCB-4B43-A1C9-8754B0498729}" srcOrd="3" destOrd="0" presId="urn:microsoft.com/office/officeart/2005/8/layout/vList3"/>
    <dgm:cxn modelId="{F85A64B0-D8DF-4BB6-B462-66106B61FA68}" type="presParOf" srcId="{72BD114F-6EC7-4C45-815E-7509A7326FCF}" destId="{02FA58FB-EB64-4B5E-A98F-589FCD5C90CA}" srcOrd="4" destOrd="0" presId="urn:microsoft.com/office/officeart/2005/8/layout/vList3"/>
    <dgm:cxn modelId="{76BA1A45-B3B7-4792-A8E7-A7702342CE3F}" type="presParOf" srcId="{02FA58FB-EB64-4B5E-A98F-589FCD5C90CA}" destId="{DE4E9085-1983-4270-ACDE-D9D2524067D2}" srcOrd="0" destOrd="0" presId="urn:microsoft.com/office/officeart/2005/8/layout/vList3"/>
    <dgm:cxn modelId="{6E0B38FB-9D14-4245-822E-62C110A5FC85}" type="presParOf" srcId="{02FA58FB-EB64-4B5E-A98F-589FCD5C90CA}" destId="{34ACEDC5-B15D-4F3A-B3A9-E8C0F72AB76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60481-8FF7-4F3F-B51E-D7CFCCE74CB2}">
      <dsp:nvSpPr>
        <dsp:cNvPr id="0" name=""/>
        <dsp:cNvSpPr/>
      </dsp:nvSpPr>
      <dsp:spPr>
        <a:xfrm>
          <a:off x="0" y="0"/>
          <a:ext cx="5683567" cy="18430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just" defTabSz="711200">
            <a:lnSpc>
              <a:spcPct val="90000"/>
            </a:lnSpc>
            <a:spcBef>
              <a:spcPct val="0"/>
            </a:spcBef>
            <a:spcAft>
              <a:spcPct val="35000"/>
            </a:spcAft>
            <a:buNone/>
          </a:pPr>
          <a:r>
            <a:rPr lang="id-ID" sz="1600" b="1" kern="1200" dirty="0">
              <a:latin typeface="Arial Narrow" pitchFamily="34" charset="0"/>
            </a:rPr>
            <a:t>1. Kewajiban dan Larangan (Ps</a:t>
          </a:r>
          <a:r>
            <a:rPr lang="en-US" sz="1600" b="1" kern="1200" dirty="0">
              <a:latin typeface="Arial Narrow" pitchFamily="34" charset="0"/>
            </a:rPr>
            <a:t>.</a:t>
          </a:r>
          <a:r>
            <a:rPr lang="id-ID" sz="1600" b="1" kern="1200" dirty="0">
              <a:latin typeface="Arial Narrow" pitchFamily="34" charset="0"/>
            </a:rPr>
            <a:t> 3 dan Ps</a:t>
          </a:r>
          <a:r>
            <a:rPr lang="en-US" sz="1600" b="1" kern="1200" dirty="0">
              <a:latin typeface="Arial Narrow" pitchFamily="34" charset="0"/>
            </a:rPr>
            <a:t>.</a:t>
          </a:r>
          <a:r>
            <a:rPr lang="id-ID" sz="1600" b="1" kern="1200" dirty="0">
              <a:latin typeface="Arial Narrow" pitchFamily="34" charset="0"/>
            </a:rPr>
            <a:t> </a:t>
          </a:r>
          <a:r>
            <a:rPr lang="en-US" sz="1600" b="1" kern="1200" dirty="0">
              <a:latin typeface="Arial Narrow" pitchFamily="34" charset="0"/>
            </a:rPr>
            <a:t>5</a:t>
          </a:r>
          <a:r>
            <a:rPr lang="id-ID" sz="1600" b="1" kern="1200" dirty="0">
              <a:latin typeface="Arial Narrow" pitchFamily="34" charset="0"/>
            </a:rPr>
            <a:t>)</a:t>
          </a:r>
        </a:p>
        <a:p>
          <a:pPr marL="541338" lvl="0" indent="-269875" algn="just" defTabSz="711200">
            <a:lnSpc>
              <a:spcPct val="90000"/>
            </a:lnSpc>
            <a:spcBef>
              <a:spcPct val="0"/>
            </a:spcBef>
            <a:spcAft>
              <a:spcPct val="35000"/>
            </a:spcAft>
            <a:buNone/>
          </a:pPr>
          <a:r>
            <a:rPr lang="id-ID" sz="1600" b="1" kern="1200" dirty="0">
              <a:latin typeface="Arial Narrow" pitchFamily="34" charset="0"/>
            </a:rPr>
            <a:t>a. </a:t>
          </a:r>
          <a:r>
            <a:rPr lang="en-US" sz="1600" b="1" kern="1200" dirty="0">
              <a:latin typeface="Arial Narrow" pitchFamily="34" charset="0"/>
            </a:rPr>
            <a:t>26</a:t>
          </a:r>
          <a:r>
            <a:rPr lang="id-ID" sz="1600" b="1" kern="1200" dirty="0">
              <a:latin typeface="Arial Narrow" pitchFamily="34" charset="0"/>
            </a:rPr>
            <a:t>  Kewajiban (Psl 3) </a:t>
          </a:r>
          <a:r>
            <a:rPr lang="en-US" sz="1600" b="1" kern="1200" dirty="0">
              <a:latin typeface="Arial Narrow" pitchFamily="34" charset="0"/>
            </a:rPr>
            <a:t>d</a:t>
          </a:r>
          <a:r>
            <a:rPr lang="id-ID" sz="1600" b="1" kern="1200" dirty="0">
              <a:latin typeface="Arial Narrow" pitchFamily="34" charset="0"/>
            </a:rPr>
            <a:t>an 1</a:t>
          </a:r>
          <a:r>
            <a:rPr lang="en-US" sz="1600" b="1" kern="1200" dirty="0">
              <a:latin typeface="Arial Narrow" pitchFamily="34" charset="0"/>
            </a:rPr>
            <a:t>4</a:t>
          </a:r>
          <a:r>
            <a:rPr lang="id-ID" sz="1600" b="1" kern="1200" dirty="0">
              <a:latin typeface="Arial Narrow" pitchFamily="34" charset="0"/>
            </a:rPr>
            <a:t> Larangan</a:t>
          </a:r>
          <a:r>
            <a:rPr lang="id-ID" sz="1600" kern="1200" dirty="0">
              <a:latin typeface="Arial Narrow" pitchFamily="34" charset="0"/>
            </a:rPr>
            <a:t> </a:t>
          </a:r>
          <a:r>
            <a:rPr lang="id-ID" sz="1600" b="1" kern="1200" dirty="0">
              <a:latin typeface="Arial Narrow" pitchFamily="34" charset="0"/>
            </a:rPr>
            <a:t>(Psl </a:t>
          </a:r>
          <a:r>
            <a:rPr lang="en-US" sz="1600" b="1" kern="1200" dirty="0">
              <a:latin typeface="Arial Narrow" pitchFamily="34" charset="0"/>
            </a:rPr>
            <a:t>5</a:t>
          </a:r>
          <a:r>
            <a:rPr lang="id-ID" sz="1600" b="1" kern="1200" dirty="0">
              <a:latin typeface="Arial Narrow" pitchFamily="34" charset="0"/>
            </a:rPr>
            <a:t>)</a:t>
          </a:r>
          <a:r>
            <a:rPr lang="en-US" sz="1600" b="1" kern="1200" dirty="0">
              <a:latin typeface="Arial Narrow" pitchFamily="34" charset="0"/>
            </a:rPr>
            <a:t> </a:t>
          </a:r>
          <a:endParaRPr lang="id-ID" sz="1600" b="1" kern="1200" dirty="0">
            <a:latin typeface="Arial Narrow" pitchFamily="34" charset="0"/>
          </a:endParaRPr>
        </a:p>
        <a:p>
          <a:pPr marL="541338" lvl="0" indent="-269875" algn="just" defTabSz="711200">
            <a:lnSpc>
              <a:spcPct val="90000"/>
            </a:lnSpc>
            <a:spcBef>
              <a:spcPct val="0"/>
            </a:spcBef>
            <a:spcAft>
              <a:spcPct val="35000"/>
            </a:spcAft>
            <a:buNone/>
          </a:pPr>
          <a:r>
            <a:rPr lang="id-ID" sz="1600" b="1" kern="1200" dirty="0">
              <a:latin typeface="Arial Narrow" pitchFamily="34" charset="0"/>
            </a:rPr>
            <a:t>b. B</a:t>
          </a:r>
          <a:r>
            <a:rPr lang="en-US" sz="1600" b="1" kern="1200" dirty="0">
              <a:latin typeface="Arial Narrow" pitchFamily="34" charset="0"/>
            </a:rPr>
            <a:t>e</a:t>
          </a:r>
          <a:r>
            <a:rPr lang="id-ID" sz="1600" b="1" kern="1200" dirty="0">
              <a:latin typeface="Arial Narrow" pitchFamily="34" charset="0"/>
            </a:rPr>
            <a:t>b</a:t>
          </a:r>
          <a:r>
            <a:rPr lang="en-US" sz="1600" b="1" kern="1200" dirty="0">
              <a:latin typeface="Arial Narrow" pitchFamily="34" charset="0"/>
            </a:rPr>
            <a:t>e</a:t>
          </a:r>
          <a:r>
            <a:rPr lang="id-ID" sz="1600" b="1" kern="1200" dirty="0">
              <a:latin typeface="Arial Narrow" pitchFamily="34" charset="0"/>
            </a:rPr>
            <a:t>r</a:t>
          </a:r>
          <a:r>
            <a:rPr lang="en-US" sz="1600" b="1" kern="1200" dirty="0">
              <a:latin typeface="Arial Narrow" pitchFamily="34" charset="0"/>
            </a:rPr>
            <a:t>a</a:t>
          </a:r>
          <a:r>
            <a:rPr lang="id-ID" sz="1600" b="1" kern="1200" dirty="0">
              <a:latin typeface="Arial Narrow" pitchFamily="34" charset="0"/>
            </a:rPr>
            <a:t>p</a:t>
          </a:r>
          <a:r>
            <a:rPr lang="en-US" sz="1600" b="1" kern="1200" dirty="0">
              <a:latin typeface="Arial Narrow" pitchFamily="34" charset="0"/>
            </a:rPr>
            <a:t>a</a:t>
          </a:r>
          <a:r>
            <a:rPr lang="id-ID" sz="1600" b="1" kern="1200" dirty="0">
              <a:latin typeface="Arial Narrow" pitchFamily="34" charset="0"/>
            </a:rPr>
            <a:t> Larangan Masih Dirinci </a:t>
          </a:r>
        </a:p>
        <a:p>
          <a:pPr marL="271463" lvl="0" indent="-271463" algn="just" defTabSz="711200">
            <a:lnSpc>
              <a:spcPct val="90000"/>
            </a:lnSpc>
            <a:spcBef>
              <a:spcPct val="0"/>
            </a:spcBef>
            <a:spcAft>
              <a:spcPct val="35000"/>
            </a:spcAft>
            <a:buNone/>
          </a:pPr>
          <a:r>
            <a:rPr lang="id-ID" sz="1600" b="1" kern="1200" dirty="0">
              <a:latin typeface="Arial Narrow" pitchFamily="34" charset="0"/>
            </a:rPr>
            <a:t>2. PNS t</a:t>
          </a:r>
          <a:r>
            <a:rPr lang="en-US" sz="1600" b="1" kern="1200" dirty="0" err="1">
              <a:latin typeface="Arial Narrow" pitchFamily="34" charset="0"/>
            </a:rPr>
            <a:t>i</a:t>
          </a:r>
          <a:r>
            <a:rPr lang="id-ID" sz="1600" b="1" kern="1200" dirty="0">
              <a:latin typeface="Arial Narrow" pitchFamily="34" charset="0"/>
            </a:rPr>
            <a:t>d</a:t>
          </a:r>
          <a:r>
            <a:rPr lang="en-US" sz="1600" b="1" kern="1200" dirty="0">
              <a:latin typeface="Arial Narrow" pitchFamily="34" charset="0"/>
            </a:rPr>
            <a:t>a</a:t>
          </a:r>
          <a:r>
            <a:rPr lang="id-ID" sz="1600" b="1" kern="1200" dirty="0">
              <a:latin typeface="Arial Narrow" pitchFamily="34" charset="0"/>
            </a:rPr>
            <a:t>k menaati Ps</a:t>
          </a:r>
          <a:r>
            <a:rPr lang="en-US" sz="1600" b="1" kern="1200" dirty="0">
              <a:latin typeface="Arial Narrow" pitchFamily="34" charset="0"/>
            </a:rPr>
            <a:t>.</a:t>
          </a:r>
          <a:r>
            <a:rPr lang="id-ID" sz="1600" b="1" kern="1200" dirty="0">
              <a:latin typeface="Arial Narrow" pitchFamily="34" charset="0"/>
            </a:rPr>
            <a:t> 3 dan/atau melanggar Ps</a:t>
          </a:r>
          <a:r>
            <a:rPr lang="en-US" sz="1600" b="1" kern="1200" dirty="0">
              <a:latin typeface="Arial Narrow" pitchFamily="34" charset="0"/>
            </a:rPr>
            <a:t>.</a:t>
          </a:r>
          <a:r>
            <a:rPr lang="id-ID" sz="1600" b="1" kern="1200" dirty="0">
              <a:latin typeface="Arial Narrow" pitchFamily="34" charset="0"/>
            </a:rPr>
            <a:t> </a:t>
          </a:r>
          <a:r>
            <a:rPr lang="en-US" sz="1600" b="1" kern="1200" dirty="0">
              <a:latin typeface="Arial Narrow" pitchFamily="34" charset="0"/>
            </a:rPr>
            <a:t>5</a:t>
          </a:r>
          <a:endParaRPr lang="id-ID" sz="1600" kern="1200" dirty="0"/>
        </a:p>
      </dsp:txBody>
      <dsp:txXfrm>
        <a:off x="53982" y="53982"/>
        <a:ext cx="3778593" cy="1735123"/>
      </dsp:txXfrm>
    </dsp:sp>
    <dsp:sp modelId="{4385E559-9A04-4877-BC40-082BDBFEFB57}">
      <dsp:nvSpPr>
        <dsp:cNvPr id="0" name=""/>
        <dsp:cNvSpPr/>
      </dsp:nvSpPr>
      <dsp:spPr>
        <a:xfrm>
          <a:off x="1002982" y="2252662"/>
          <a:ext cx="5683567" cy="18430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361950" lvl="0" indent="-361950" algn="just" defTabSz="711200">
            <a:lnSpc>
              <a:spcPct val="90000"/>
            </a:lnSpc>
            <a:spcBef>
              <a:spcPct val="0"/>
            </a:spcBef>
            <a:spcAft>
              <a:spcPct val="35000"/>
            </a:spcAft>
            <a:buNone/>
          </a:pPr>
          <a:r>
            <a:rPr lang="id-ID" sz="1600" b="1" kern="1200" dirty="0">
              <a:latin typeface="Arial Narrow" pitchFamily="34" charset="0"/>
            </a:rPr>
            <a:t>3. D</a:t>
          </a:r>
          <a:r>
            <a:rPr lang="en-US" sz="1600" b="1" kern="1200" dirty="0">
              <a:latin typeface="Arial Narrow" pitchFamily="34" charset="0"/>
            </a:rPr>
            <a:t>en</a:t>
          </a:r>
          <a:r>
            <a:rPr lang="id-ID" sz="1600" b="1" kern="1200" dirty="0">
              <a:latin typeface="Arial Narrow" pitchFamily="34" charset="0"/>
            </a:rPr>
            <a:t>g</a:t>
          </a:r>
          <a:r>
            <a:rPr lang="en-US" sz="1600" b="1" kern="1200" dirty="0">
              <a:latin typeface="Arial Narrow" pitchFamily="34" charset="0"/>
            </a:rPr>
            <a:t>a</a:t>
          </a:r>
          <a:r>
            <a:rPr lang="id-ID" sz="1600" b="1" kern="1200" dirty="0">
              <a:latin typeface="Arial Narrow" pitchFamily="34" charset="0"/>
            </a:rPr>
            <a:t>n t</a:t>
          </a:r>
          <a:r>
            <a:rPr lang="en-US" sz="1600" b="1" kern="1200" dirty="0" err="1">
              <a:latin typeface="Arial Narrow" pitchFamily="34" charset="0"/>
            </a:rPr>
            <a:t>i</a:t>
          </a:r>
          <a:r>
            <a:rPr lang="id-ID" sz="1600" b="1" kern="1200" dirty="0">
              <a:latin typeface="Arial Narrow" pitchFamily="34" charset="0"/>
            </a:rPr>
            <a:t>d</a:t>
          </a:r>
          <a:r>
            <a:rPr lang="en-US" sz="1600" b="1" kern="1200" dirty="0">
              <a:latin typeface="Arial Narrow" pitchFamily="34" charset="0"/>
            </a:rPr>
            <a:t>a</a:t>
          </a:r>
          <a:r>
            <a:rPr lang="id-ID" sz="1600" b="1" kern="1200" dirty="0">
              <a:latin typeface="Arial Narrow" pitchFamily="34" charset="0"/>
            </a:rPr>
            <a:t>k m</a:t>
          </a:r>
          <a:r>
            <a:rPr lang="en-US" sz="1600" b="1" kern="1200" dirty="0">
              <a:latin typeface="Arial Narrow" pitchFamily="34" charset="0"/>
            </a:rPr>
            <a:t>e</a:t>
          </a:r>
          <a:r>
            <a:rPr lang="id-ID" sz="1600" b="1" kern="1200" dirty="0">
              <a:latin typeface="Arial Narrow" pitchFamily="34" charset="0"/>
            </a:rPr>
            <a:t>nges</a:t>
          </a:r>
          <a:r>
            <a:rPr lang="en-US" sz="1600" b="1" kern="1200" dirty="0">
              <a:latin typeface="Arial Narrow" pitchFamily="34" charset="0"/>
            </a:rPr>
            <a:t>a</a:t>
          </a:r>
          <a:r>
            <a:rPr lang="id-ID" sz="1600" b="1" kern="1200" dirty="0">
              <a:latin typeface="Arial Narrow" pitchFamily="34" charset="0"/>
            </a:rPr>
            <a:t>mpingk</a:t>
          </a:r>
          <a:r>
            <a:rPr lang="en-US" sz="1600" b="1" kern="1200" dirty="0">
              <a:latin typeface="Arial Narrow" pitchFamily="34" charset="0"/>
            </a:rPr>
            <a:t>a</a:t>
          </a:r>
          <a:r>
            <a:rPr lang="id-ID" sz="1600" b="1" kern="1200" dirty="0">
              <a:latin typeface="Arial Narrow" pitchFamily="34" charset="0"/>
            </a:rPr>
            <a:t>n ketent</a:t>
          </a:r>
          <a:r>
            <a:rPr lang="en-US" sz="1600" b="1" kern="1200" dirty="0" err="1">
              <a:latin typeface="Arial Narrow" pitchFamily="34" charset="0"/>
            </a:rPr>
            <a:t>uan</a:t>
          </a:r>
          <a:r>
            <a:rPr lang="id-ID" sz="1600" b="1" kern="1200" dirty="0">
              <a:latin typeface="Arial Narrow" pitchFamily="34" charset="0"/>
            </a:rPr>
            <a:t> d</a:t>
          </a:r>
          <a:r>
            <a:rPr lang="en-US" sz="1600" b="1" kern="1200" dirty="0">
              <a:latin typeface="Arial Narrow" pitchFamily="34" charset="0"/>
            </a:rPr>
            <a:t>a</a:t>
          </a:r>
          <a:r>
            <a:rPr lang="id-ID" sz="1600" b="1" kern="1200" dirty="0">
              <a:latin typeface="Arial Narrow" pitchFamily="34" charset="0"/>
            </a:rPr>
            <a:t>l</a:t>
          </a:r>
          <a:r>
            <a:rPr lang="en-US" sz="1600" b="1" kern="1200" dirty="0">
              <a:latin typeface="Arial Narrow" pitchFamily="34" charset="0"/>
            </a:rPr>
            <a:t>a</a:t>
          </a:r>
          <a:r>
            <a:rPr lang="id-ID" sz="1600" b="1" kern="1200" dirty="0">
              <a:latin typeface="Arial Narrow" pitchFamily="34" charset="0"/>
            </a:rPr>
            <a:t>m PPU pidana, PNS</a:t>
          </a:r>
          <a:r>
            <a:rPr lang="en-US" sz="1600" b="1" kern="1200" dirty="0">
              <a:latin typeface="Arial Narrow" pitchFamily="34" charset="0"/>
            </a:rPr>
            <a:t> m</a:t>
          </a:r>
          <a:r>
            <a:rPr lang="id-ID" sz="1600" b="1" kern="1200" dirty="0">
              <a:latin typeface="Arial Narrow" pitchFamily="34" charset="0"/>
            </a:rPr>
            <a:t>elangg</a:t>
          </a:r>
          <a:r>
            <a:rPr lang="en-US" sz="1600" b="1" kern="1200" dirty="0">
              <a:latin typeface="Arial Narrow" pitchFamily="34" charset="0"/>
            </a:rPr>
            <a:t>a</a:t>
          </a:r>
          <a:r>
            <a:rPr lang="id-ID" sz="1600" b="1" kern="1200" dirty="0">
              <a:latin typeface="Arial Narrow" pitchFamily="34" charset="0"/>
            </a:rPr>
            <a:t>r Disiplin dijatuhi HD</a:t>
          </a:r>
          <a:endParaRPr lang="id-ID" sz="1600" kern="1200" dirty="0"/>
        </a:p>
      </dsp:txBody>
      <dsp:txXfrm>
        <a:off x="1056964" y="2306644"/>
        <a:ext cx="3374614" cy="1735123"/>
      </dsp:txXfrm>
    </dsp:sp>
    <dsp:sp modelId="{C37E73AB-B3E1-43DD-81B8-F64EE0D96CF9}">
      <dsp:nvSpPr>
        <dsp:cNvPr id="0" name=""/>
        <dsp:cNvSpPr/>
      </dsp:nvSpPr>
      <dsp:spPr>
        <a:xfrm>
          <a:off x="4485560" y="1448871"/>
          <a:ext cx="1198006" cy="1198006"/>
        </a:xfrm>
        <a:prstGeom prst="downArrow">
          <a:avLst>
            <a:gd name="adj1" fmla="val 55000"/>
            <a:gd name="adj2" fmla="val 45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d-ID" sz="3600" kern="1200">
            <a:solidFill>
              <a:schemeClr val="bg1"/>
            </a:solidFill>
          </a:endParaRPr>
        </a:p>
      </dsp:txBody>
      <dsp:txXfrm>
        <a:off x="4755111" y="1448871"/>
        <a:ext cx="658904" cy="901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7609B-2087-4994-B08A-D2930057F7FD}">
      <dsp:nvSpPr>
        <dsp:cNvPr id="0" name=""/>
        <dsp:cNvSpPr/>
      </dsp:nvSpPr>
      <dsp:spPr>
        <a:xfrm rot="10800000">
          <a:off x="1170655" y="1322"/>
          <a:ext cx="3686460" cy="96844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7056" tIns="49530" rIns="92456" bIns="49530" numCol="1" spcCol="1270" anchor="ctr" anchorCtr="0">
          <a:noAutofit/>
        </a:bodyPr>
        <a:lstStyle/>
        <a:p>
          <a:pPr marL="0" lvl="0" indent="0" algn="just" defTabSz="577850">
            <a:lnSpc>
              <a:spcPct val="90000"/>
            </a:lnSpc>
            <a:spcBef>
              <a:spcPct val="0"/>
            </a:spcBef>
            <a:spcAft>
              <a:spcPct val="35000"/>
            </a:spcAft>
            <a:buNone/>
          </a:pPr>
          <a:r>
            <a:rPr lang="id-ID" sz="1300" kern="1200" dirty="0"/>
            <a:t>Memberlakukan ketentuan PP 53/2010 </a:t>
          </a:r>
        </a:p>
      </dsp:txBody>
      <dsp:txXfrm rot="10800000">
        <a:off x="1412766" y="1322"/>
        <a:ext cx="3444349" cy="968443"/>
      </dsp:txXfrm>
    </dsp:sp>
    <dsp:sp modelId="{44AAF56F-8988-4AE4-A206-60246ED35475}">
      <dsp:nvSpPr>
        <dsp:cNvPr id="0" name=""/>
        <dsp:cNvSpPr/>
      </dsp:nvSpPr>
      <dsp:spPr>
        <a:xfrm>
          <a:off x="686433" y="1322"/>
          <a:ext cx="968443" cy="968443"/>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A6E4748-10FF-49A8-8F07-4953489F2D6C}">
      <dsp:nvSpPr>
        <dsp:cNvPr id="0" name=""/>
        <dsp:cNvSpPr/>
      </dsp:nvSpPr>
      <dsp:spPr>
        <a:xfrm rot="10800000">
          <a:off x="1170655" y="1258853"/>
          <a:ext cx="3686460" cy="96844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7056" tIns="49530" rIns="92456" bIns="49530" numCol="1" spcCol="1270" anchor="ctr" anchorCtr="0">
          <a:noAutofit/>
        </a:bodyPr>
        <a:lstStyle/>
        <a:p>
          <a:pPr marL="0" lvl="0" indent="0" algn="just" defTabSz="577850">
            <a:lnSpc>
              <a:spcPct val="90000"/>
            </a:lnSpc>
            <a:spcBef>
              <a:spcPct val="0"/>
            </a:spcBef>
            <a:spcAft>
              <a:spcPct val="35000"/>
            </a:spcAft>
            <a:buNone/>
          </a:pPr>
          <a:r>
            <a:rPr lang="id-ID" sz="1300" kern="1200" dirty="0"/>
            <a:t>Jenis-jenis hukuman disiplin mengacu pada pasal 87 UU ASN yaitu hukuman disiplin terberat adalah pemberhentian dengan hormat tidak atas permintaan sendiri</a:t>
          </a:r>
        </a:p>
      </dsp:txBody>
      <dsp:txXfrm rot="10800000">
        <a:off x="1412766" y="1258853"/>
        <a:ext cx="3444349" cy="968443"/>
      </dsp:txXfrm>
    </dsp:sp>
    <dsp:sp modelId="{36FFF849-F483-47D5-9831-0A41EED70898}">
      <dsp:nvSpPr>
        <dsp:cNvPr id="0" name=""/>
        <dsp:cNvSpPr/>
      </dsp:nvSpPr>
      <dsp:spPr>
        <a:xfrm>
          <a:off x="686433" y="1258853"/>
          <a:ext cx="968443" cy="968443"/>
        </a:xfrm>
        <a:prstGeom prst="ellipse">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4ACEDC5-B15D-4F3A-B3A9-E8C0F72AB761}">
      <dsp:nvSpPr>
        <dsp:cNvPr id="0" name=""/>
        <dsp:cNvSpPr/>
      </dsp:nvSpPr>
      <dsp:spPr>
        <a:xfrm rot="10800000">
          <a:off x="1170655" y="2516383"/>
          <a:ext cx="3686460" cy="96844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7056" tIns="49530" rIns="92456" bIns="49530" numCol="1" spcCol="1270" anchor="ctr" anchorCtr="0">
          <a:noAutofit/>
        </a:bodyPr>
        <a:lstStyle/>
        <a:p>
          <a:pPr marL="0" lvl="0" indent="0" algn="just" defTabSz="577850">
            <a:lnSpc>
              <a:spcPct val="90000"/>
            </a:lnSpc>
            <a:spcBef>
              <a:spcPct val="0"/>
            </a:spcBef>
            <a:spcAft>
              <a:spcPct val="35000"/>
            </a:spcAft>
            <a:buNone/>
          </a:pPr>
          <a:r>
            <a:rPr lang="id-ID" sz="1300" kern="1200" dirty="0"/>
            <a:t>Prosedur banding administratif   mengacu pada PP 24/2011</a:t>
          </a:r>
        </a:p>
      </dsp:txBody>
      <dsp:txXfrm rot="10800000">
        <a:off x="1412766" y="2516383"/>
        <a:ext cx="3444349" cy="968443"/>
      </dsp:txXfrm>
    </dsp:sp>
    <dsp:sp modelId="{DE4E9085-1983-4270-ACDE-D9D2524067D2}">
      <dsp:nvSpPr>
        <dsp:cNvPr id="0" name=""/>
        <dsp:cNvSpPr/>
      </dsp:nvSpPr>
      <dsp:spPr>
        <a:xfrm>
          <a:off x="686433" y="2516383"/>
          <a:ext cx="968443" cy="968443"/>
        </a:xfrm>
        <a:prstGeom prst="ellipse">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pPr/>
              <a:t>21.03.2019</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pPr/>
              <a:t>‹#›</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21.03.2019</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682236" rtl="0" eaLnBrk="1" latinLnBrk="0" hangingPunct="1">
      <a:defRPr sz="900" kern="1200">
        <a:solidFill>
          <a:schemeClr val="tx1"/>
        </a:solidFill>
        <a:latin typeface="+mn-lt"/>
        <a:ea typeface="+mn-ea"/>
        <a:cs typeface="+mn-cs"/>
      </a:defRPr>
    </a:lvl1pPr>
    <a:lvl2pPr marL="341132" algn="l" defTabSz="682236" rtl="0" eaLnBrk="1" latinLnBrk="0" hangingPunct="1">
      <a:defRPr sz="900" kern="1200">
        <a:solidFill>
          <a:schemeClr val="tx1"/>
        </a:solidFill>
        <a:latin typeface="+mn-lt"/>
        <a:ea typeface="+mn-ea"/>
        <a:cs typeface="+mn-cs"/>
      </a:defRPr>
    </a:lvl2pPr>
    <a:lvl3pPr marL="682236" algn="l" defTabSz="682236" rtl="0" eaLnBrk="1" latinLnBrk="0" hangingPunct="1">
      <a:defRPr sz="900" kern="1200">
        <a:solidFill>
          <a:schemeClr val="tx1"/>
        </a:solidFill>
        <a:latin typeface="+mn-lt"/>
        <a:ea typeface="+mn-ea"/>
        <a:cs typeface="+mn-cs"/>
      </a:defRPr>
    </a:lvl3pPr>
    <a:lvl4pPr marL="1023395" algn="l" defTabSz="682236" rtl="0" eaLnBrk="1" latinLnBrk="0" hangingPunct="1">
      <a:defRPr sz="900" kern="1200">
        <a:solidFill>
          <a:schemeClr val="tx1"/>
        </a:solidFill>
        <a:latin typeface="+mn-lt"/>
        <a:ea typeface="+mn-ea"/>
        <a:cs typeface="+mn-cs"/>
      </a:defRPr>
    </a:lvl4pPr>
    <a:lvl5pPr marL="1364492" algn="l" defTabSz="682236" rtl="0" eaLnBrk="1" latinLnBrk="0" hangingPunct="1">
      <a:defRPr sz="900" kern="1200">
        <a:solidFill>
          <a:schemeClr val="tx1"/>
        </a:solidFill>
        <a:latin typeface="+mn-lt"/>
        <a:ea typeface="+mn-ea"/>
        <a:cs typeface="+mn-cs"/>
      </a:defRPr>
    </a:lvl5pPr>
    <a:lvl6pPr marL="1705607" algn="l" defTabSz="682236" rtl="0" eaLnBrk="1" latinLnBrk="0" hangingPunct="1">
      <a:defRPr sz="900" kern="1200">
        <a:solidFill>
          <a:schemeClr val="tx1"/>
        </a:solidFill>
        <a:latin typeface="+mn-lt"/>
        <a:ea typeface="+mn-ea"/>
        <a:cs typeface="+mn-cs"/>
      </a:defRPr>
    </a:lvl6pPr>
    <a:lvl7pPr marL="2046740" algn="l" defTabSz="682236" rtl="0" eaLnBrk="1" latinLnBrk="0" hangingPunct="1">
      <a:defRPr sz="900" kern="1200">
        <a:solidFill>
          <a:schemeClr val="tx1"/>
        </a:solidFill>
        <a:latin typeface="+mn-lt"/>
        <a:ea typeface="+mn-ea"/>
        <a:cs typeface="+mn-cs"/>
      </a:defRPr>
    </a:lvl7pPr>
    <a:lvl8pPr marL="2387847" algn="l" defTabSz="682236" rtl="0" eaLnBrk="1" latinLnBrk="0" hangingPunct="1">
      <a:defRPr sz="900" kern="1200">
        <a:solidFill>
          <a:schemeClr val="tx1"/>
        </a:solidFill>
        <a:latin typeface="+mn-lt"/>
        <a:ea typeface="+mn-ea"/>
        <a:cs typeface="+mn-cs"/>
      </a:defRPr>
    </a:lvl8pPr>
    <a:lvl9pPr marL="2728985" algn="l" defTabSz="68223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57625" y="9440863"/>
            <a:ext cx="29527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961" tIns="46980" rIns="93961" bIns="46980"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0B9C2307-0CB3-4E42-8222-B7F698717BAF}" type="slidenum">
              <a:rPr lang="en-US" altLang="id-ID" sz="1200"/>
              <a:pPr algn="r" eaLnBrk="1" hangingPunct="1"/>
              <a:t>15</a:t>
            </a:fld>
            <a:endParaRPr lang="en-US" altLang="id-ID" sz="1200"/>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418935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32DFAF-7AA2-461E-B683-2DE76E13DEE9}"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138286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8202E5-ACA5-4B70-992C-A99505430447}"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323740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57625" y="9439275"/>
            <a:ext cx="29527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04" tIns="46552" rIns="93104" bIns="46552"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5DEE61-BA4C-4CF4-BCD5-CDEC3B595D84}"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197453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179697-E297-478B-8919-ECFEB34EC7D0}"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363319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7955E6-0318-4F4C-9D6C-F6A1997B78F2}"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412936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57625" y="9439275"/>
            <a:ext cx="29527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04" tIns="46552" rIns="93104" bIns="46552"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3F4E5C-64F0-4644-BF7F-E1853041F47A}"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269899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A4BE09-A7F9-4DBE-812E-9552AF93C843}"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2737724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9D6C94-E493-442D-966D-D4BEF02192C3}" type="slidenum">
              <a:rPr kumimoji="0" lang="en-US" altLang="id-ID"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id-ID"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id-ID"/>
          </a:p>
        </p:txBody>
      </p:sp>
    </p:spTree>
    <p:extLst>
      <p:ext uri="{BB962C8B-B14F-4D97-AF65-F5344CB8AC3E}">
        <p14:creationId xmlns:p14="http://schemas.microsoft.com/office/powerpoint/2010/main" val="2578138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p:spPr>
        <p:txBody>
          <a:bodyPr/>
          <a:lstStyle/>
          <a:p>
            <a:fld id="{E0E63C57-1F88-4AF0-9930-8022522BDEBA}" type="slidenum">
              <a:rPr lang="en-US" smtClean="0">
                <a:solidFill>
                  <a:prstClr val="black"/>
                </a:solidFill>
              </a:rPr>
              <a:pPr/>
              <a:t>36</a:t>
            </a:fld>
            <a:endParaRPr lang="en-US">
              <a:solidFill>
                <a:prstClr val="black"/>
              </a:solidFill>
            </a:endParaRPr>
          </a:p>
        </p:txBody>
      </p:sp>
      <p:sp>
        <p:nvSpPr>
          <p:cNvPr id="59395" name="Slide Image Placeholder 1"/>
          <p:cNvSpPr>
            <a:spLocks noGrp="1" noRot="1" noChangeAspect="1" noTextEdit="1"/>
          </p:cNvSpPr>
          <p:nvPr>
            <p:ph type="sldImg"/>
          </p:nvPr>
        </p:nvSpPr>
        <p:spPr>
          <a:xfrm>
            <a:off x="28575" y="744538"/>
            <a:ext cx="6615113" cy="3722687"/>
          </a:xfrm>
          <a:ln/>
        </p:spPr>
      </p:sp>
      <p:sp>
        <p:nvSpPr>
          <p:cNvPr id="59396" name="Notes Placeholder 2"/>
          <p:cNvSpPr>
            <a:spLocks noGrp="1"/>
          </p:cNvSpPr>
          <p:nvPr>
            <p:ph type="body" idx="1"/>
          </p:nvPr>
        </p:nvSpPr>
        <p:spPr>
          <a:noFill/>
          <a:ln/>
        </p:spPr>
        <p:txBody>
          <a:bodyPr/>
          <a:lstStyle/>
          <a:p>
            <a:endParaRPr lang="en-US">
              <a:latin typeface="Times New Roman" pitchFamily="18" charset="0"/>
            </a:endParaRPr>
          </a:p>
        </p:txBody>
      </p:sp>
      <p:sp>
        <p:nvSpPr>
          <p:cNvPr id="4" name="Slide Number Placeholder 3"/>
          <p:cNvSpPr txBox="1">
            <a:spLocks noGrp="1"/>
          </p:cNvSpPr>
          <p:nvPr/>
        </p:nvSpPr>
        <p:spPr>
          <a:xfrm>
            <a:off x="3777607" y="9428583"/>
            <a:ext cx="2889938" cy="496332"/>
          </a:xfrm>
          <a:prstGeom prst="rect">
            <a:avLst/>
          </a:prstGeom>
          <a:noFill/>
        </p:spPr>
        <p:txBody>
          <a:bodyPr anchor="b"/>
          <a:lstStyle/>
          <a:p>
            <a:pPr algn="r" defTabSz="914400">
              <a:buFont typeface="Times New Roman" pitchFamily="16" charset="0"/>
              <a:buNone/>
              <a:defRPr/>
            </a:pPr>
            <a:fld id="{B64D4A99-B2DE-4F77-B280-4E6B9F23FCF1}" type="slidenum">
              <a:rPr lang="en-US" sz="1200">
                <a:solidFill>
                  <a:prstClr val="black"/>
                </a:solidFill>
              </a:rPr>
              <a:pPr algn="r" defTabSz="914400">
                <a:buFont typeface="Times New Roman" pitchFamily="16" charset="0"/>
                <a:buNone/>
                <a:defRPr/>
              </a:pPr>
              <a:t>36</a:t>
            </a:fld>
            <a:endParaRPr lang="en-US" sz="120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p:spPr>
        <p:txBody>
          <a:bodyPr/>
          <a:lstStyle/>
          <a:p>
            <a:fld id="{22A8E2B7-413F-41D2-9BC7-F3613436232A}" type="slidenum">
              <a:rPr lang="en-US" smtClean="0">
                <a:solidFill>
                  <a:prstClr val="black"/>
                </a:solidFill>
              </a:rPr>
              <a:pPr/>
              <a:t>37</a:t>
            </a:fld>
            <a:endParaRPr lang="en-US">
              <a:solidFill>
                <a:prstClr val="black"/>
              </a:solidFill>
            </a:endParaRPr>
          </a:p>
        </p:txBody>
      </p:sp>
      <p:sp>
        <p:nvSpPr>
          <p:cNvPr id="60419" name="Slide Image Placeholder 1"/>
          <p:cNvSpPr>
            <a:spLocks noGrp="1" noRot="1" noChangeAspect="1" noTextEdit="1"/>
          </p:cNvSpPr>
          <p:nvPr>
            <p:ph type="sldImg"/>
          </p:nvPr>
        </p:nvSpPr>
        <p:spPr>
          <a:xfrm>
            <a:off x="28575" y="744538"/>
            <a:ext cx="6615113" cy="3722687"/>
          </a:xfrm>
          <a:ln/>
        </p:spPr>
      </p:sp>
      <p:sp>
        <p:nvSpPr>
          <p:cNvPr id="60420" name="Notes Placeholder 2"/>
          <p:cNvSpPr>
            <a:spLocks noGrp="1"/>
          </p:cNvSpPr>
          <p:nvPr>
            <p:ph type="body" idx="1"/>
          </p:nvPr>
        </p:nvSpPr>
        <p:spPr>
          <a:noFill/>
          <a:ln/>
        </p:spPr>
        <p:txBody>
          <a:bodyPr/>
          <a:lstStyle/>
          <a:p>
            <a:pPr>
              <a:spcBef>
                <a:spcPct val="0"/>
              </a:spcBef>
            </a:pPr>
            <a:endParaRPr lang="en-US">
              <a:latin typeface="Times New Roman" pitchFamily="18" charset="0"/>
            </a:endParaRPr>
          </a:p>
        </p:txBody>
      </p:sp>
      <p:sp>
        <p:nvSpPr>
          <p:cNvPr id="9220" name="Slide Number Placeholder 3"/>
          <p:cNvSpPr txBox="1">
            <a:spLocks noGrp="1"/>
          </p:cNvSpPr>
          <p:nvPr/>
        </p:nvSpPr>
        <p:spPr bwMode="auto">
          <a:xfrm>
            <a:off x="3777607" y="9428583"/>
            <a:ext cx="2889938" cy="496332"/>
          </a:xfrm>
          <a:prstGeom prst="rect">
            <a:avLst/>
          </a:prstGeom>
          <a:noFill/>
          <a:ln>
            <a:miter lim="800000"/>
            <a:headEnd/>
            <a:tailEnd/>
          </a:ln>
        </p:spPr>
        <p:txBody>
          <a:bodyPr anchor="b"/>
          <a:lstStyle/>
          <a:p>
            <a:pPr algn="r" defTabSz="914400">
              <a:buFont typeface="Times New Roman" pitchFamily="16" charset="0"/>
              <a:buNone/>
              <a:defRPr/>
            </a:pPr>
            <a:fld id="{13228E4F-E925-40E8-8E86-6F2B98E1BB3F}" type="slidenum">
              <a:rPr lang="en-US" sz="1200">
                <a:solidFill>
                  <a:prstClr val="black"/>
                </a:solidFill>
              </a:rPr>
              <a:pPr algn="r" defTabSz="914400">
                <a:buFont typeface="Times New Roman" pitchFamily="16" charset="0"/>
                <a:buNone/>
                <a:defRPr/>
              </a:pPr>
              <a:t>37</a:t>
            </a:fld>
            <a:endParaRPr lang="en-US" sz="120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p:spPr>
        <p:txBody>
          <a:bodyPr/>
          <a:lstStyle/>
          <a:p>
            <a:fld id="{EA42DFB1-817B-476E-AF1A-78350BA8B9F2}" type="slidenum">
              <a:rPr lang="en-US" smtClean="0">
                <a:solidFill>
                  <a:prstClr val="black"/>
                </a:solidFill>
              </a:rPr>
              <a:pPr/>
              <a:t>38</a:t>
            </a:fld>
            <a:endParaRPr lang="en-US">
              <a:solidFill>
                <a:prstClr val="black"/>
              </a:solidFill>
            </a:endParaRPr>
          </a:p>
        </p:txBody>
      </p:sp>
      <p:sp>
        <p:nvSpPr>
          <p:cNvPr id="61443" name="Slide Image Placeholder 1"/>
          <p:cNvSpPr>
            <a:spLocks noGrp="1" noRot="1" noChangeAspect="1" noTextEdit="1"/>
          </p:cNvSpPr>
          <p:nvPr>
            <p:ph type="sldImg"/>
          </p:nvPr>
        </p:nvSpPr>
        <p:spPr>
          <a:xfrm>
            <a:off x="28575" y="744538"/>
            <a:ext cx="6615113" cy="3722687"/>
          </a:xfrm>
          <a:ln/>
        </p:spPr>
      </p:sp>
      <p:sp>
        <p:nvSpPr>
          <p:cNvPr id="61444" name="Notes Placeholder 2"/>
          <p:cNvSpPr>
            <a:spLocks noGrp="1"/>
          </p:cNvSpPr>
          <p:nvPr>
            <p:ph type="body" idx="1"/>
          </p:nvPr>
        </p:nvSpPr>
        <p:spPr>
          <a:noFill/>
          <a:ln/>
        </p:spPr>
        <p:txBody>
          <a:bodyPr/>
          <a:lstStyle/>
          <a:p>
            <a:pPr>
              <a:spcBef>
                <a:spcPct val="0"/>
              </a:spcBef>
            </a:pPr>
            <a:endParaRPr lang="en-US">
              <a:latin typeface="Times New Roman" pitchFamily="18" charset="0"/>
            </a:endParaRPr>
          </a:p>
        </p:txBody>
      </p:sp>
      <p:sp>
        <p:nvSpPr>
          <p:cNvPr id="10244" name="Slide Number Placeholder 3"/>
          <p:cNvSpPr txBox="1">
            <a:spLocks noGrp="1"/>
          </p:cNvSpPr>
          <p:nvPr/>
        </p:nvSpPr>
        <p:spPr bwMode="auto">
          <a:xfrm>
            <a:off x="3777607" y="9428583"/>
            <a:ext cx="2889938" cy="496332"/>
          </a:xfrm>
          <a:prstGeom prst="rect">
            <a:avLst/>
          </a:prstGeom>
          <a:noFill/>
          <a:ln>
            <a:miter lim="800000"/>
            <a:headEnd/>
            <a:tailEnd/>
          </a:ln>
        </p:spPr>
        <p:txBody>
          <a:bodyPr anchor="b"/>
          <a:lstStyle/>
          <a:p>
            <a:pPr algn="r" defTabSz="914400">
              <a:buFont typeface="Times New Roman" pitchFamily="16" charset="0"/>
              <a:buNone/>
              <a:defRPr/>
            </a:pPr>
            <a:fld id="{3497928C-0A24-488F-93CA-810D139E06F1}" type="slidenum">
              <a:rPr lang="en-US" sz="1200">
                <a:solidFill>
                  <a:prstClr val="black"/>
                </a:solidFill>
              </a:rPr>
              <a:pPr algn="r" defTabSz="914400">
                <a:buFont typeface="Times New Roman" pitchFamily="16" charset="0"/>
                <a:buNone/>
                <a:defRPr/>
              </a:pPr>
              <a:t>38</a:t>
            </a:fld>
            <a:endParaRPr lang="en-US" sz="120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3477EC4B-A243-4934-9331-25FD9F5E9756}" type="slidenum">
              <a:rPr lang="en-US" smtClean="0">
                <a:solidFill>
                  <a:prstClr val="black"/>
                </a:solidFill>
              </a:rPr>
              <a:pPr/>
              <a:t>39</a:t>
            </a:fld>
            <a:endParaRPr lang="en-US">
              <a:solidFill>
                <a:prstClr val="black"/>
              </a:solidFill>
            </a:endParaRPr>
          </a:p>
        </p:txBody>
      </p:sp>
      <p:sp>
        <p:nvSpPr>
          <p:cNvPr id="62467" name="Slide Image Placeholder 1"/>
          <p:cNvSpPr>
            <a:spLocks noGrp="1" noRot="1" noChangeAspect="1" noTextEdit="1"/>
          </p:cNvSpPr>
          <p:nvPr>
            <p:ph type="sldImg"/>
          </p:nvPr>
        </p:nvSpPr>
        <p:spPr>
          <a:xfrm>
            <a:off x="28575" y="744538"/>
            <a:ext cx="6615113" cy="3722687"/>
          </a:xfrm>
          <a:ln/>
        </p:spPr>
      </p:sp>
      <p:sp>
        <p:nvSpPr>
          <p:cNvPr id="62468" name="Notes Placeholder 2"/>
          <p:cNvSpPr>
            <a:spLocks noGrp="1"/>
          </p:cNvSpPr>
          <p:nvPr>
            <p:ph type="body" idx="1"/>
          </p:nvPr>
        </p:nvSpPr>
        <p:spPr>
          <a:noFill/>
          <a:ln/>
        </p:spPr>
        <p:txBody>
          <a:bodyPr/>
          <a:lstStyle/>
          <a:p>
            <a:endParaRPr lang="en-US">
              <a:latin typeface="Times New Roman" pitchFamily="18" charset="0"/>
            </a:endParaRPr>
          </a:p>
        </p:txBody>
      </p:sp>
      <p:sp>
        <p:nvSpPr>
          <p:cNvPr id="4" name="Slide Number Placeholder 3"/>
          <p:cNvSpPr txBox="1">
            <a:spLocks noGrp="1"/>
          </p:cNvSpPr>
          <p:nvPr/>
        </p:nvSpPr>
        <p:spPr>
          <a:xfrm>
            <a:off x="3777607" y="9428583"/>
            <a:ext cx="2889938" cy="496332"/>
          </a:xfrm>
          <a:prstGeom prst="rect">
            <a:avLst/>
          </a:prstGeom>
          <a:noFill/>
        </p:spPr>
        <p:txBody>
          <a:bodyPr anchor="b"/>
          <a:lstStyle/>
          <a:p>
            <a:pPr algn="r" defTabSz="914400">
              <a:buFont typeface="Times New Roman" pitchFamily="16" charset="0"/>
              <a:buNone/>
              <a:defRPr/>
            </a:pPr>
            <a:fld id="{8AE188AD-E9C4-42F1-A598-5592E23C4AE0}" type="slidenum">
              <a:rPr lang="en-US" sz="1200">
                <a:solidFill>
                  <a:prstClr val="black"/>
                </a:solidFill>
              </a:rPr>
              <a:pPr algn="r" defTabSz="914400">
                <a:buFont typeface="Times New Roman" pitchFamily="16" charset="0"/>
                <a:buNone/>
                <a:defRPr/>
              </a:pPr>
              <a:t>39</a:t>
            </a:fld>
            <a:endParaRPr lang="en-US" sz="120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p:spPr>
        <p:txBody>
          <a:bodyPr/>
          <a:lstStyle/>
          <a:p>
            <a:fld id="{34522F4F-78FD-433B-AAC7-42AA3900D4AD}" type="slidenum">
              <a:rPr lang="en-US" smtClean="0">
                <a:solidFill>
                  <a:prstClr val="black"/>
                </a:solidFill>
              </a:rPr>
              <a:pPr/>
              <a:t>40</a:t>
            </a:fld>
            <a:endParaRPr lang="en-US">
              <a:solidFill>
                <a:prstClr val="black"/>
              </a:solidFill>
            </a:endParaRPr>
          </a:p>
        </p:txBody>
      </p:sp>
      <p:sp>
        <p:nvSpPr>
          <p:cNvPr id="63491" name="Slide Image Placeholder 1"/>
          <p:cNvSpPr>
            <a:spLocks noGrp="1" noRot="1" noChangeAspect="1" noTextEdit="1"/>
          </p:cNvSpPr>
          <p:nvPr>
            <p:ph type="sldImg"/>
          </p:nvPr>
        </p:nvSpPr>
        <p:spPr>
          <a:xfrm>
            <a:off x="28575" y="744538"/>
            <a:ext cx="6615113" cy="3722687"/>
          </a:xfrm>
          <a:ln/>
        </p:spPr>
      </p:sp>
      <p:sp>
        <p:nvSpPr>
          <p:cNvPr id="63492" name="Notes Placeholder 2"/>
          <p:cNvSpPr>
            <a:spLocks noGrp="1"/>
          </p:cNvSpPr>
          <p:nvPr>
            <p:ph type="body" idx="1"/>
          </p:nvPr>
        </p:nvSpPr>
        <p:spPr>
          <a:noFill/>
          <a:ln/>
        </p:spPr>
        <p:txBody>
          <a:bodyPr/>
          <a:lstStyle/>
          <a:p>
            <a:endParaRPr lang="en-US">
              <a:latin typeface="Times New Roman" pitchFamily="18" charset="0"/>
            </a:endParaRPr>
          </a:p>
        </p:txBody>
      </p:sp>
      <p:sp>
        <p:nvSpPr>
          <p:cNvPr id="4" name="Slide Number Placeholder 3"/>
          <p:cNvSpPr txBox="1">
            <a:spLocks noGrp="1"/>
          </p:cNvSpPr>
          <p:nvPr/>
        </p:nvSpPr>
        <p:spPr>
          <a:xfrm>
            <a:off x="3777607" y="9428583"/>
            <a:ext cx="2889938" cy="496332"/>
          </a:xfrm>
          <a:prstGeom prst="rect">
            <a:avLst/>
          </a:prstGeom>
          <a:noFill/>
        </p:spPr>
        <p:txBody>
          <a:bodyPr anchor="b"/>
          <a:lstStyle/>
          <a:p>
            <a:pPr algn="r" defTabSz="914400">
              <a:buFont typeface="Times New Roman" pitchFamily="16" charset="0"/>
              <a:buNone/>
              <a:defRPr/>
            </a:pPr>
            <a:fld id="{7069E5C0-1792-44C3-9A3C-FD5D4D71968E}" type="slidenum">
              <a:rPr lang="en-US" sz="1200">
                <a:solidFill>
                  <a:prstClr val="black"/>
                </a:solidFill>
              </a:rPr>
              <a:pPr algn="r" defTabSz="914400">
                <a:buFont typeface="Times New Roman" pitchFamily="16" charset="0"/>
                <a:buNone/>
                <a:defRPr/>
              </a:pPr>
              <a:t>40</a:t>
            </a:fld>
            <a:endParaRPr lang="en-US" sz="12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p:spPr>
        <p:txBody>
          <a:bodyPr/>
          <a:lstStyle/>
          <a:p>
            <a:fld id="{B70A8260-681C-4BCC-8436-6E834E5F65EB}" type="slidenum">
              <a:rPr lang="en-US" smtClean="0">
                <a:solidFill>
                  <a:prstClr val="black"/>
                </a:solidFill>
              </a:rPr>
              <a:pPr/>
              <a:t>41</a:t>
            </a:fld>
            <a:endParaRPr lang="en-US">
              <a:solidFill>
                <a:prstClr val="black"/>
              </a:solidFill>
            </a:endParaRPr>
          </a:p>
        </p:txBody>
      </p:sp>
      <p:sp>
        <p:nvSpPr>
          <p:cNvPr id="64515" name="Slide Image Placeholder 1"/>
          <p:cNvSpPr>
            <a:spLocks noGrp="1" noRot="1" noChangeAspect="1" noTextEdit="1"/>
          </p:cNvSpPr>
          <p:nvPr>
            <p:ph type="sldImg"/>
          </p:nvPr>
        </p:nvSpPr>
        <p:spPr>
          <a:xfrm>
            <a:off x="28575" y="744538"/>
            <a:ext cx="6615113" cy="3722687"/>
          </a:xfrm>
          <a:ln/>
        </p:spPr>
      </p:sp>
      <p:sp>
        <p:nvSpPr>
          <p:cNvPr id="64516" name="Notes Placeholder 2"/>
          <p:cNvSpPr>
            <a:spLocks noGrp="1"/>
          </p:cNvSpPr>
          <p:nvPr>
            <p:ph type="body" idx="1"/>
          </p:nvPr>
        </p:nvSpPr>
        <p:spPr>
          <a:noFill/>
          <a:ln/>
        </p:spPr>
        <p:txBody>
          <a:bodyPr/>
          <a:lstStyle/>
          <a:p>
            <a:endParaRPr lang="en-US">
              <a:latin typeface="Times New Roman" pitchFamily="18" charset="0"/>
            </a:endParaRPr>
          </a:p>
        </p:txBody>
      </p:sp>
      <p:sp>
        <p:nvSpPr>
          <p:cNvPr id="4" name="Slide Number Placeholder 3"/>
          <p:cNvSpPr txBox="1">
            <a:spLocks noGrp="1"/>
          </p:cNvSpPr>
          <p:nvPr/>
        </p:nvSpPr>
        <p:spPr>
          <a:xfrm>
            <a:off x="3777607" y="9428583"/>
            <a:ext cx="2889938" cy="496332"/>
          </a:xfrm>
          <a:prstGeom prst="rect">
            <a:avLst/>
          </a:prstGeom>
          <a:noFill/>
        </p:spPr>
        <p:txBody>
          <a:bodyPr anchor="b"/>
          <a:lstStyle/>
          <a:p>
            <a:pPr algn="r" defTabSz="914400">
              <a:buFont typeface="Times New Roman" pitchFamily="16" charset="0"/>
              <a:buNone/>
              <a:defRPr/>
            </a:pPr>
            <a:fld id="{A9F97C1B-989D-4BD4-AC52-2764E4326BED}" type="slidenum">
              <a:rPr lang="en-US" sz="1200">
                <a:solidFill>
                  <a:prstClr val="black"/>
                </a:solidFill>
              </a:rPr>
              <a:pPr algn="r" defTabSz="914400">
                <a:buFont typeface="Times New Roman" pitchFamily="16" charset="0"/>
                <a:buNone/>
                <a:defRPr/>
              </a:pPr>
              <a:t>41</a:t>
            </a:fld>
            <a:endParaRPr lang="en-US" sz="120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defTabSz="913943"/>
            <a:fld id="{F57D06E3-AE3D-498F-94DB-DD6B1B9AA1BA}" type="slidenum">
              <a:rPr lang="en-US" sz="1200" noProof="1" smtClean="0">
                <a:solidFill>
                  <a:prstClr val="black"/>
                </a:solidFill>
              </a:rPr>
              <a:pPr algn="r" defTabSz="913943"/>
              <a:t>47</a:t>
            </a:fld>
            <a:endParaRPr lang="en-US" sz="1200" noProof="1">
              <a:solidFill>
                <a:prstClr val="black"/>
              </a:solidFill>
            </a:endParaRPr>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solidFill>
                  <a:prstClr val="black"/>
                </a:solidFill>
              </a:rPr>
              <a:pPr algn="r" defTabSz="947592"/>
              <a:t>47</a:t>
            </a:fld>
            <a:endParaRPr lang="en-US" sz="1300" dirty="0">
              <a:solidFill>
                <a:prstClr val="black"/>
              </a:solidFill>
            </a:endParaRPr>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30068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defTabSz="913943"/>
            <a:fld id="{F57D06E3-AE3D-498F-94DB-DD6B1B9AA1BA}" type="slidenum">
              <a:rPr lang="en-US" sz="1200" noProof="1" smtClean="0">
                <a:solidFill>
                  <a:prstClr val="black"/>
                </a:solidFill>
              </a:rPr>
              <a:pPr algn="r" defTabSz="913943"/>
              <a:t>48</a:t>
            </a:fld>
            <a:endParaRPr lang="en-US" sz="1200" noProof="1">
              <a:solidFill>
                <a:prstClr val="black"/>
              </a:solidFill>
            </a:endParaRPr>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solidFill>
                  <a:prstClr val="black"/>
                </a:solidFill>
              </a:rPr>
              <a:pPr algn="r" defTabSz="947592"/>
              <a:t>48</a:t>
            </a:fld>
            <a:endParaRPr lang="en-US" sz="1300" dirty="0">
              <a:solidFill>
                <a:prstClr val="black"/>
              </a:solidFill>
            </a:endParaRPr>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defTabSz="913943"/>
            <a:fld id="{F57D06E3-AE3D-498F-94DB-DD6B1B9AA1BA}" type="slidenum">
              <a:rPr lang="en-US" sz="1200" noProof="1" smtClean="0">
                <a:solidFill>
                  <a:prstClr val="black"/>
                </a:solidFill>
              </a:rPr>
              <a:pPr algn="r" defTabSz="913943"/>
              <a:t>54</a:t>
            </a:fld>
            <a:endParaRPr lang="en-US" sz="1200" noProof="1">
              <a:solidFill>
                <a:prstClr val="black"/>
              </a:solidFill>
            </a:endParaRPr>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solidFill>
                  <a:prstClr val="black"/>
                </a:solidFill>
              </a:rPr>
              <a:pPr algn="r" defTabSz="947592"/>
              <a:t>54</a:t>
            </a:fld>
            <a:endParaRPr lang="en-US" sz="1300" dirty="0">
              <a:solidFill>
                <a:prstClr val="black"/>
              </a:solidFill>
            </a:endParaRPr>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4</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4</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6700" cy="372268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462257E-D7A6-4D25-9B44-DAFB2C11C6B9}" type="slidenum">
              <a:rPr lang="en-SG" smtClean="0"/>
              <a:pPr>
                <a:defRPr/>
              </a:pPr>
              <a:t>5</a:t>
            </a:fld>
            <a:endParaRPr lang="en-S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defTabSz="913943"/>
            <a:fld id="{F57D06E3-AE3D-498F-94DB-DD6B1B9AA1BA}" type="slidenum">
              <a:rPr lang="en-US" sz="1200" noProof="1" smtClean="0">
                <a:solidFill>
                  <a:prstClr val="black"/>
                </a:solidFill>
              </a:rPr>
              <a:pPr algn="r" defTabSz="913943"/>
              <a:t>7</a:t>
            </a:fld>
            <a:endParaRPr lang="en-US" sz="1200" noProof="1">
              <a:solidFill>
                <a:prstClr val="black"/>
              </a:solidFill>
            </a:endParaRPr>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solidFill>
                  <a:prstClr val="black"/>
                </a:solidFill>
              </a:rPr>
              <a:pPr algn="r" defTabSz="947592"/>
              <a:t>7</a:t>
            </a:fld>
            <a:endParaRPr lang="en-US" sz="1300" dirty="0">
              <a:solidFill>
                <a:prstClr val="black"/>
              </a:solidFill>
            </a:endParaRPr>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defTabSz="913943"/>
            <a:fld id="{F57D06E3-AE3D-498F-94DB-DD6B1B9AA1BA}" type="slidenum">
              <a:rPr lang="en-US" sz="1200" noProof="1" smtClean="0">
                <a:solidFill>
                  <a:prstClr val="black"/>
                </a:solidFill>
              </a:rPr>
              <a:pPr algn="r" defTabSz="913943"/>
              <a:t>8</a:t>
            </a:fld>
            <a:endParaRPr lang="en-US" sz="1200" noProof="1">
              <a:solidFill>
                <a:prstClr val="black"/>
              </a:solidFill>
            </a:endParaRPr>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solidFill>
                  <a:prstClr val="black"/>
                </a:solidFill>
              </a:rPr>
              <a:pPr algn="r" defTabSz="947592"/>
              <a:t>8</a:t>
            </a:fld>
            <a:endParaRPr lang="en-US" sz="1300" dirty="0">
              <a:solidFill>
                <a:prstClr val="black"/>
              </a:solidFill>
            </a:endParaRPr>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pPr>
              <a:defRPr/>
            </a:pPr>
            <a:fld id="{A462257E-D7A6-4D25-9B44-DAFB2C11C6B9}" type="slidenum">
              <a:rPr lang="en-SG" smtClean="0"/>
              <a:pPr>
                <a:defRPr/>
              </a:pPr>
              <a:t>9</a:t>
            </a:fld>
            <a:endParaRPr lang="en-SG"/>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97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slideMaster" Target="../slideMasters/slideMaster15.xml" /><Relationship Id="rId1" Type="http://schemas.openxmlformats.org/officeDocument/2006/relationships/themeOverride" Target="../theme/themeOverride1.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slideMaster" Target="../slideMasters/slideMaster15.xml" /><Relationship Id="rId1" Type="http://schemas.openxmlformats.org/officeDocument/2006/relationships/themeOverride" Target="../theme/themeOverride2.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19" name="Gruppieren 18"/>
          <p:cNvGrpSpPr/>
          <p:nvPr userDrawn="1"/>
        </p:nvGrpSpPr>
        <p:grpSpPr>
          <a:xfrm>
            <a:off x="3822633" y="-273074"/>
            <a:ext cx="5337738" cy="4310968"/>
            <a:chOff x="5096181" y="-364099"/>
            <a:chExt cx="7116058" cy="5747957"/>
          </a:xfrm>
        </p:grpSpPr>
        <p:grpSp>
          <p:nvGrpSpPr>
            <p:cNvPr id="15" name="Gruppieren 14"/>
            <p:cNvGrpSpPr/>
            <p:nvPr userDrawn="1"/>
          </p:nvGrpSpPr>
          <p:grpSpPr>
            <a:xfrm>
              <a:off x="7412564" y="0"/>
              <a:ext cx="4799675" cy="5383858"/>
              <a:chOff x="7412564" y="0"/>
              <a:chExt cx="4799675" cy="5383858"/>
            </a:xfrm>
          </p:grpSpPr>
          <p:sp>
            <p:nvSpPr>
              <p:cNvPr id="154" name="Flussdiagramm: Daten 6"/>
              <p:cNvSpPr/>
              <p:nvPr userDrawn="1"/>
            </p:nvSpPr>
            <p:spPr>
              <a:xfrm rot="18300000" flipV="1">
                <a:off x="11138042" y="4789119"/>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5" name="Rechteck 64"/>
              <p:cNvSpPr/>
              <p:nvPr userDrawn="1"/>
            </p:nvSpPr>
            <p:spPr>
              <a:xfrm>
                <a:off x="7412564" y="0"/>
                <a:ext cx="4323966" cy="5163263"/>
              </a:xfrm>
              <a:custGeom>
                <a:avLst/>
                <a:gdLst/>
                <a:ahLst/>
                <a:cxnLst/>
                <a:rect l="l" t="t" r="r" b="b"/>
                <a:pathLst>
                  <a:path w="4323966" h="5163263">
                    <a:moveTo>
                      <a:pt x="3620052" y="5163123"/>
                    </a:moveTo>
                    <a:lnTo>
                      <a:pt x="3971956" y="5163193"/>
                    </a:lnTo>
                    <a:lnTo>
                      <a:pt x="3620150" y="5163263"/>
                    </a:lnTo>
                    <a:close/>
                    <a:moveTo>
                      <a:pt x="4323914" y="5163049"/>
                    </a:moveTo>
                    <a:lnTo>
                      <a:pt x="4323966" y="5163124"/>
                    </a:lnTo>
                    <a:lnTo>
                      <a:pt x="4323863" y="5163123"/>
                    </a:lnTo>
                    <a:close/>
                    <a:moveTo>
                      <a:pt x="0" y="0"/>
                    </a:moveTo>
                    <a:lnTo>
                      <a:pt x="701793" y="0"/>
                    </a:lnTo>
                    <a:lnTo>
                      <a:pt x="3971956" y="4661361"/>
                    </a:lnTo>
                    <a:lnTo>
                      <a:pt x="3620000" y="516304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71" name="Rechteck 70"/>
              <p:cNvSpPr/>
              <p:nvPr userDrawn="1"/>
            </p:nvSpPr>
            <p:spPr>
              <a:xfrm>
                <a:off x="11032510" y="3481511"/>
                <a:ext cx="1179729" cy="1681751"/>
              </a:xfrm>
              <a:custGeom>
                <a:avLst/>
                <a:gdLst/>
                <a:ahLst/>
                <a:cxnLst/>
                <a:rect l="l" t="t" r="r" b="b"/>
                <a:pathLst>
                  <a:path w="1179729" h="1681751">
                    <a:moveTo>
                      <a:pt x="703915" y="1681612"/>
                    </a:moveTo>
                    <a:lnTo>
                      <a:pt x="703816" y="1681751"/>
                    </a:lnTo>
                    <a:lnTo>
                      <a:pt x="352009" y="1681682"/>
                    </a:lnTo>
                    <a:close/>
                    <a:moveTo>
                      <a:pt x="51" y="1681538"/>
                    </a:moveTo>
                    <a:lnTo>
                      <a:pt x="103" y="1681611"/>
                    </a:lnTo>
                    <a:lnTo>
                      <a:pt x="0" y="1681612"/>
                    </a:lnTo>
                    <a:close/>
                    <a:moveTo>
                      <a:pt x="1179729" y="0"/>
                    </a:moveTo>
                    <a:lnTo>
                      <a:pt x="1179729" y="1002978"/>
                    </a:lnTo>
                    <a:lnTo>
                      <a:pt x="703966" y="1681538"/>
                    </a:lnTo>
                    <a:lnTo>
                      <a:pt x="352009" y="11798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9" name="Gruppieren 8"/>
            <p:cNvGrpSpPr/>
            <p:nvPr userDrawn="1"/>
          </p:nvGrpSpPr>
          <p:grpSpPr>
            <a:xfrm>
              <a:off x="5096181" y="-364099"/>
              <a:ext cx="2182565" cy="2194247"/>
              <a:chOff x="5096181" y="-364099"/>
              <a:chExt cx="2182565" cy="2194247"/>
            </a:xfrm>
          </p:grpSpPr>
          <p:sp>
            <p:nvSpPr>
              <p:cNvPr id="161" name="Flussdiagramm: Daten 6"/>
              <p:cNvSpPr/>
              <p:nvPr userDrawn="1"/>
            </p:nvSpPr>
            <p:spPr>
              <a:xfrm rot="3300000" flipH="1" flipV="1">
                <a:off x="4287921" y="444161"/>
                <a:ext cx="2194247" cy="577727"/>
              </a:xfrm>
              <a:custGeom>
                <a:avLst/>
                <a:gdLst/>
                <a:ahLst/>
                <a:cxnLst/>
                <a:rect l="l" t="t" r="r" b="b"/>
                <a:pathLst>
                  <a:path w="2194247" h="577727">
                    <a:moveTo>
                      <a:pt x="403750" y="1115"/>
                    </a:moveTo>
                    <a:lnTo>
                      <a:pt x="201848" y="289338"/>
                    </a:lnTo>
                    <a:lnTo>
                      <a:pt x="403580" y="1115"/>
                    </a:lnTo>
                    <a:close/>
                    <a:moveTo>
                      <a:pt x="92" y="577727"/>
                    </a:moveTo>
                    <a:lnTo>
                      <a:pt x="0" y="577727"/>
                    </a:lnTo>
                    <a:lnTo>
                      <a:pt x="60" y="577643"/>
                    </a:lnTo>
                    <a:close/>
                    <a:moveTo>
                      <a:pt x="2194247" y="0"/>
                    </a:moveTo>
                    <a:lnTo>
                      <a:pt x="1790844" y="576119"/>
                    </a:lnTo>
                    <a:lnTo>
                      <a:pt x="612925" y="577177"/>
                    </a:lnTo>
                    <a:lnTo>
                      <a:pt x="403841" y="111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2" name="Flussdiagramm: Daten 6"/>
              <p:cNvSpPr/>
              <p:nvPr userDrawn="1"/>
            </p:nvSpPr>
            <p:spPr>
              <a:xfrm rot="18300000" flipV="1">
                <a:off x="5652464" y="109204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p:cNvSpPr/>
              <p:nvPr userDrawn="1"/>
            </p:nvSpPr>
            <p:spPr>
              <a:xfrm>
                <a:off x="5546932" y="0"/>
                <a:ext cx="1731814" cy="1466188"/>
              </a:xfrm>
              <a:custGeom>
                <a:avLst/>
                <a:gdLst/>
                <a:ahLst/>
                <a:cxnLst/>
                <a:rect l="l" t="t" r="r" b="b"/>
                <a:pathLst>
                  <a:path w="1731814" h="1466188">
                    <a:moveTo>
                      <a:pt x="703915" y="1466049"/>
                    </a:moveTo>
                    <a:lnTo>
                      <a:pt x="703816" y="1466188"/>
                    </a:lnTo>
                    <a:lnTo>
                      <a:pt x="352009" y="1466120"/>
                    </a:lnTo>
                    <a:close/>
                    <a:moveTo>
                      <a:pt x="51" y="1465976"/>
                    </a:moveTo>
                    <a:lnTo>
                      <a:pt x="103" y="1466049"/>
                    </a:lnTo>
                    <a:lnTo>
                      <a:pt x="0" y="1466049"/>
                    </a:lnTo>
                    <a:close/>
                    <a:moveTo>
                      <a:pt x="1028502" y="0"/>
                    </a:moveTo>
                    <a:lnTo>
                      <a:pt x="1731814" y="0"/>
                    </a:lnTo>
                    <a:lnTo>
                      <a:pt x="703966" y="1465976"/>
                    </a:lnTo>
                    <a:lnTo>
                      <a:pt x="352009" y="96428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14" name="Gruppieren 13"/>
            <p:cNvGrpSpPr/>
            <p:nvPr userDrawn="1"/>
          </p:nvGrpSpPr>
          <p:grpSpPr>
            <a:xfrm>
              <a:off x="6940642" y="0"/>
              <a:ext cx="2274153" cy="1470862"/>
              <a:chOff x="6940642" y="0"/>
              <a:chExt cx="2274153" cy="1470862"/>
            </a:xfrm>
          </p:grpSpPr>
          <p:sp>
            <p:nvSpPr>
              <p:cNvPr id="126" name="Flussdiagramm: Daten 6"/>
              <p:cNvSpPr/>
              <p:nvPr userDrawn="1"/>
            </p:nvSpPr>
            <p:spPr>
              <a:xfrm rot="18300000" flipV="1">
                <a:off x="7945440" y="1151680"/>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2" name="Rechteck 61"/>
              <p:cNvSpPr/>
              <p:nvPr userDrawn="1"/>
            </p:nvSpPr>
            <p:spPr>
              <a:xfrm>
                <a:off x="6940642" y="0"/>
                <a:ext cx="1325990" cy="1352474"/>
              </a:xfrm>
              <a:custGeom>
                <a:avLst/>
                <a:gdLst/>
                <a:ahLst/>
                <a:cxnLst/>
                <a:rect l="l" t="t" r="r" b="b"/>
                <a:pathLst>
                  <a:path w="1325990" h="1352474">
                    <a:moveTo>
                      <a:pt x="948216" y="1352399"/>
                    </a:moveTo>
                    <a:lnTo>
                      <a:pt x="1137075" y="1352438"/>
                    </a:lnTo>
                    <a:lnTo>
                      <a:pt x="948268" y="1352474"/>
                    </a:lnTo>
                    <a:close/>
                    <a:moveTo>
                      <a:pt x="1325962" y="1352359"/>
                    </a:moveTo>
                    <a:lnTo>
                      <a:pt x="1325990" y="1352400"/>
                    </a:lnTo>
                    <a:lnTo>
                      <a:pt x="1325935" y="1352399"/>
                    </a:lnTo>
                    <a:close/>
                    <a:moveTo>
                      <a:pt x="0" y="0"/>
                    </a:moveTo>
                    <a:lnTo>
                      <a:pt x="377220" y="0"/>
                    </a:lnTo>
                    <a:lnTo>
                      <a:pt x="1137076" y="1083116"/>
                    </a:lnTo>
                    <a:lnTo>
                      <a:pt x="948188" y="13523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3" name="Rechteck 62"/>
              <p:cNvSpPr/>
              <p:nvPr userDrawn="1"/>
            </p:nvSpPr>
            <p:spPr>
              <a:xfrm>
                <a:off x="7888805" y="0"/>
                <a:ext cx="1325990" cy="1352475"/>
              </a:xfrm>
              <a:custGeom>
                <a:avLst/>
                <a:gdLst/>
                <a:ahLst/>
                <a:cxnLst/>
                <a:rect l="l" t="t" r="r" b="b"/>
                <a:pathLst>
                  <a:path w="1325990" h="1352475">
                    <a:moveTo>
                      <a:pt x="377774" y="1352400"/>
                    </a:moveTo>
                    <a:lnTo>
                      <a:pt x="377722" y="1352475"/>
                    </a:lnTo>
                    <a:lnTo>
                      <a:pt x="188914" y="1352438"/>
                    </a:lnTo>
                    <a:close/>
                    <a:moveTo>
                      <a:pt x="26" y="1352361"/>
                    </a:moveTo>
                    <a:lnTo>
                      <a:pt x="55" y="1352400"/>
                    </a:lnTo>
                    <a:lnTo>
                      <a:pt x="0" y="1352400"/>
                    </a:lnTo>
                    <a:close/>
                    <a:moveTo>
                      <a:pt x="948771" y="0"/>
                    </a:moveTo>
                    <a:lnTo>
                      <a:pt x="1325990" y="0"/>
                    </a:lnTo>
                    <a:lnTo>
                      <a:pt x="377802" y="1352361"/>
                    </a:lnTo>
                    <a:lnTo>
                      <a:pt x="188914" y="1083117"/>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17" name="Gruppieren 16"/>
            <p:cNvGrpSpPr/>
            <p:nvPr userDrawn="1"/>
          </p:nvGrpSpPr>
          <p:grpSpPr>
            <a:xfrm>
              <a:off x="9665525" y="0"/>
              <a:ext cx="2546714" cy="2285187"/>
              <a:chOff x="9665525" y="0"/>
              <a:chExt cx="2546714" cy="2285187"/>
            </a:xfrm>
          </p:grpSpPr>
          <p:sp>
            <p:nvSpPr>
              <p:cNvPr id="134" name="Flussdiagramm: Daten 6"/>
              <p:cNvSpPr/>
              <p:nvPr userDrawn="1"/>
            </p:nvSpPr>
            <p:spPr>
              <a:xfrm rot="18300000" flipV="1">
                <a:off x="11241275" y="1966005"/>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7" name="Rechteck 66"/>
              <p:cNvSpPr/>
              <p:nvPr userDrawn="1"/>
            </p:nvSpPr>
            <p:spPr>
              <a:xfrm>
                <a:off x="9665525" y="0"/>
                <a:ext cx="1896942" cy="2166799"/>
              </a:xfrm>
              <a:custGeom>
                <a:avLst/>
                <a:gdLst/>
                <a:ahLst/>
                <a:cxnLst/>
                <a:rect l="l" t="t" r="r" b="b"/>
                <a:pathLst>
                  <a:path w="1896942" h="2166799">
                    <a:moveTo>
                      <a:pt x="1519167" y="2166724"/>
                    </a:moveTo>
                    <a:lnTo>
                      <a:pt x="1708027" y="2166763"/>
                    </a:lnTo>
                    <a:lnTo>
                      <a:pt x="1519219" y="2166799"/>
                    </a:lnTo>
                    <a:close/>
                    <a:moveTo>
                      <a:pt x="1896914" y="2166684"/>
                    </a:moveTo>
                    <a:lnTo>
                      <a:pt x="1896942" y="2166725"/>
                    </a:lnTo>
                    <a:lnTo>
                      <a:pt x="1896887" y="2166724"/>
                    </a:lnTo>
                    <a:close/>
                    <a:moveTo>
                      <a:pt x="0" y="0"/>
                    </a:moveTo>
                    <a:lnTo>
                      <a:pt x="376883" y="0"/>
                    </a:lnTo>
                    <a:lnTo>
                      <a:pt x="1708027" y="1897441"/>
                    </a:lnTo>
                    <a:lnTo>
                      <a:pt x="1519139" y="2166685"/>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9" name="Rechteck 68"/>
              <p:cNvSpPr/>
              <p:nvPr userDrawn="1"/>
            </p:nvSpPr>
            <p:spPr>
              <a:xfrm>
                <a:off x="11184639" y="701962"/>
                <a:ext cx="1027600" cy="1464838"/>
              </a:xfrm>
              <a:custGeom>
                <a:avLst/>
                <a:gdLst/>
                <a:ahLst/>
                <a:cxnLst/>
                <a:rect l="l" t="t" r="r" b="b"/>
                <a:pathLst>
                  <a:path w="1027600" h="1464838">
                    <a:moveTo>
                      <a:pt x="377775" y="1464763"/>
                    </a:moveTo>
                    <a:lnTo>
                      <a:pt x="377723" y="1464838"/>
                    </a:lnTo>
                    <a:lnTo>
                      <a:pt x="188914" y="1464801"/>
                    </a:lnTo>
                    <a:close/>
                    <a:moveTo>
                      <a:pt x="27" y="1464723"/>
                    </a:moveTo>
                    <a:lnTo>
                      <a:pt x="55" y="1464763"/>
                    </a:lnTo>
                    <a:lnTo>
                      <a:pt x="0" y="1464763"/>
                    </a:lnTo>
                    <a:close/>
                    <a:moveTo>
                      <a:pt x="1027600" y="0"/>
                    </a:moveTo>
                    <a:lnTo>
                      <a:pt x="1027600" y="537945"/>
                    </a:lnTo>
                    <a:lnTo>
                      <a:pt x="377803" y="1464724"/>
                    </a:lnTo>
                    <a:lnTo>
                      <a:pt x="188915" y="11954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16" name="Gruppieren 15"/>
            <p:cNvGrpSpPr/>
            <p:nvPr userDrawn="1"/>
          </p:nvGrpSpPr>
          <p:grpSpPr>
            <a:xfrm>
              <a:off x="8669764" y="0"/>
              <a:ext cx="3542475" cy="3590769"/>
              <a:chOff x="8669764" y="0"/>
              <a:chExt cx="3542475" cy="3590769"/>
            </a:xfrm>
          </p:grpSpPr>
          <p:sp>
            <p:nvSpPr>
              <p:cNvPr id="158" name="Flussdiagramm: Daten 6"/>
              <p:cNvSpPr/>
              <p:nvPr userDrawn="1"/>
            </p:nvSpPr>
            <p:spPr>
              <a:xfrm rot="18300000" flipV="1">
                <a:off x="11138042" y="2996030"/>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6" name="Rechteck 65"/>
              <p:cNvSpPr/>
              <p:nvPr userDrawn="1"/>
            </p:nvSpPr>
            <p:spPr>
              <a:xfrm>
                <a:off x="8669764" y="0"/>
                <a:ext cx="3066766" cy="3370173"/>
              </a:xfrm>
              <a:custGeom>
                <a:avLst/>
                <a:gdLst/>
                <a:ahLst/>
                <a:cxnLst/>
                <a:rect l="l" t="t" r="r" b="b"/>
                <a:pathLst>
                  <a:path w="3066766" h="3370173">
                    <a:moveTo>
                      <a:pt x="2362852" y="3370034"/>
                    </a:moveTo>
                    <a:lnTo>
                      <a:pt x="2714756" y="3370104"/>
                    </a:lnTo>
                    <a:lnTo>
                      <a:pt x="2362950" y="3370173"/>
                    </a:lnTo>
                    <a:close/>
                    <a:moveTo>
                      <a:pt x="3066714" y="3369960"/>
                    </a:moveTo>
                    <a:lnTo>
                      <a:pt x="3066766" y="3370034"/>
                    </a:lnTo>
                    <a:lnTo>
                      <a:pt x="3066663" y="3370034"/>
                    </a:lnTo>
                    <a:close/>
                    <a:moveTo>
                      <a:pt x="0" y="0"/>
                    </a:moveTo>
                    <a:lnTo>
                      <a:pt x="702529" y="0"/>
                    </a:lnTo>
                    <a:lnTo>
                      <a:pt x="2714756" y="2868272"/>
                    </a:lnTo>
                    <a:lnTo>
                      <a:pt x="2362800" y="3369959"/>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70" name="Rechteck 69"/>
              <p:cNvSpPr/>
              <p:nvPr userDrawn="1"/>
            </p:nvSpPr>
            <p:spPr>
              <a:xfrm>
                <a:off x="11032510" y="1688422"/>
                <a:ext cx="1179729" cy="1681750"/>
              </a:xfrm>
              <a:custGeom>
                <a:avLst/>
                <a:gdLst/>
                <a:ahLst/>
                <a:cxnLst/>
                <a:rect l="l" t="t" r="r" b="b"/>
                <a:pathLst>
                  <a:path w="1179729" h="1681750">
                    <a:moveTo>
                      <a:pt x="703915" y="1681611"/>
                    </a:moveTo>
                    <a:lnTo>
                      <a:pt x="703816" y="1681750"/>
                    </a:lnTo>
                    <a:lnTo>
                      <a:pt x="352009" y="1681681"/>
                    </a:lnTo>
                    <a:close/>
                    <a:moveTo>
                      <a:pt x="51" y="1681538"/>
                    </a:moveTo>
                    <a:lnTo>
                      <a:pt x="103" y="1681611"/>
                    </a:lnTo>
                    <a:lnTo>
                      <a:pt x="0" y="1681611"/>
                    </a:lnTo>
                    <a:close/>
                    <a:moveTo>
                      <a:pt x="1179729" y="0"/>
                    </a:moveTo>
                    <a:lnTo>
                      <a:pt x="1179729" y="1002977"/>
                    </a:lnTo>
                    <a:lnTo>
                      <a:pt x="703966" y="1681538"/>
                    </a:lnTo>
                    <a:lnTo>
                      <a:pt x="352009" y="117985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13" name="Gruppieren 12"/>
            <p:cNvGrpSpPr/>
            <p:nvPr userDrawn="1"/>
          </p:nvGrpSpPr>
          <p:grpSpPr>
            <a:xfrm>
              <a:off x="6077931" y="0"/>
              <a:ext cx="4126388" cy="2661475"/>
              <a:chOff x="6077931" y="0"/>
              <a:chExt cx="4126388" cy="2661475"/>
            </a:xfrm>
          </p:grpSpPr>
          <p:sp>
            <p:nvSpPr>
              <p:cNvPr id="166" name="Flussdiagramm: Daten 6"/>
              <p:cNvSpPr/>
              <p:nvPr userDrawn="1"/>
            </p:nvSpPr>
            <p:spPr>
              <a:xfrm rot="18300000" flipV="1">
                <a:off x="7894647" y="206673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0" name="Rechteck 59"/>
              <p:cNvSpPr/>
              <p:nvPr userDrawn="1"/>
            </p:nvSpPr>
            <p:spPr>
              <a:xfrm>
                <a:off x="6077931" y="0"/>
                <a:ext cx="2415205" cy="2440879"/>
              </a:xfrm>
              <a:custGeom>
                <a:avLst/>
                <a:gdLst/>
                <a:ahLst/>
                <a:cxnLst/>
                <a:rect l="l" t="t" r="r" b="b"/>
                <a:pathLst>
                  <a:path w="2415205" h="2440879">
                    <a:moveTo>
                      <a:pt x="1711291" y="2440740"/>
                    </a:moveTo>
                    <a:lnTo>
                      <a:pt x="2063195" y="2440810"/>
                    </a:lnTo>
                    <a:lnTo>
                      <a:pt x="1711388" y="2440879"/>
                    </a:lnTo>
                    <a:close/>
                    <a:moveTo>
                      <a:pt x="2415153" y="2440666"/>
                    </a:moveTo>
                    <a:lnTo>
                      <a:pt x="2415205" y="2440740"/>
                    </a:lnTo>
                    <a:lnTo>
                      <a:pt x="2415102" y="2440740"/>
                    </a:lnTo>
                    <a:close/>
                    <a:moveTo>
                      <a:pt x="0" y="0"/>
                    </a:moveTo>
                    <a:lnTo>
                      <a:pt x="702911" y="0"/>
                    </a:lnTo>
                    <a:lnTo>
                      <a:pt x="2063195" y="1938978"/>
                    </a:lnTo>
                    <a:lnTo>
                      <a:pt x="1711238" y="24406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1" name="Rechteck 60"/>
              <p:cNvSpPr/>
              <p:nvPr userDrawn="1"/>
            </p:nvSpPr>
            <p:spPr>
              <a:xfrm>
                <a:off x="7789115" y="0"/>
                <a:ext cx="2415204" cy="2440878"/>
              </a:xfrm>
              <a:custGeom>
                <a:avLst/>
                <a:gdLst/>
                <a:ahLst/>
                <a:cxnLst/>
                <a:rect l="l" t="t" r="r" b="b"/>
                <a:pathLst>
                  <a:path w="2415204" h="2440878">
                    <a:moveTo>
                      <a:pt x="703915" y="2440739"/>
                    </a:moveTo>
                    <a:lnTo>
                      <a:pt x="703816" y="2440878"/>
                    </a:lnTo>
                    <a:lnTo>
                      <a:pt x="352009" y="2440809"/>
                    </a:lnTo>
                    <a:close/>
                    <a:moveTo>
                      <a:pt x="51" y="2440666"/>
                    </a:moveTo>
                    <a:lnTo>
                      <a:pt x="103" y="2440739"/>
                    </a:lnTo>
                    <a:lnTo>
                      <a:pt x="0" y="2440739"/>
                    </a:lnTo>
                    <a:close/>
                    <a:moveTo>
                      <a:pt x="1712292" y="0"/>
                    </a:moveTo>
                    <a:lnTo>
                      <a:pt x="2415204" y="0"/>
                    </a:lnTo>
                    <a:lnTo>
                      <a:pt x="703966" y="2440666"/>
                    </a:lnTo>
                    <a:lnTo>
                      <a:pt x="352009" y="193897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18" name="Gruppieren 17"/>
            <p:cNvGrpSpPr/>
            <p:nvPr userDrawn="1"/>
          </p:nvGrpSpPr>
          <p:grpSpPr>
            <a:xfrm>
              <a:off x="7411824" y="0"/>
              <a:ext cx="3795010" cy="2425160"/>
              <a:chOff x="7411824" y="0"/>
              <a:chExt cx="3795010" cy="2425160"/>
            </a:xfrm>
          </p:grpSpPr>
          <p:sp>
            <p:nvSpPr>
              <p:cNvPr id="170" name="Flussdiagramm: Daten 6"/>
              <p:cNvSpPr/>
              <p:nvPr userDrawn="1"/>
            </p:nvSpPr>
            <p:spPr>
              <a:xfrm rot="18300000" flipV="1">
                <a:off x="9062851" y="1830421"/>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4" name="Rechteck 63"/>
              <p:cNvSpPr/>
              <p:nvPr userDrawn="1"/>
            </p:nvSpPr>
            <p:spPr>
              <a:xfrm>
                <a:off x="7411824" y="0"/>
                <a:ext cx="2249515" cy="2204564"/>
              </a:xfrm>
              <a:custGeom>
                <a:avLst/>
                <a:gdLst/>
                <a:ahLst/>
                <a:cxnLst/>
                <a:rect l="l" t="t" r="r" b="b"/>
                <a:pathLst>
                  <a:path w="2249515" h="2204564">
                    <a:moveTo>
                      <a:pt x="1545601" y="2204425"/>
                    </a:moveTo>
                    <a:lnTo>
                      <a:pt x="1897505" y="2204495"/>
                    </a:lnTo>
                    <a:lnTo>
                      <a:pt x="1545698" y="2204564"/>
                    </a:lnTo>
                    <a:close/>
                    <a:moveTo>
                      <a:pt x="2249463" y="2204351"/>
                    </a:moveTo>
                    <a:lnTo>
                      <a:pt x="2249515" y="2204425"/>
                    </a:lnTo>
                    <a:lnTo>
                      <a:pt x="2249412" y="2204425"/>
                    </a:lnTo>
                    <a:close/>
                    <a:moveTo>
                      <a:pt x="0" y="0"/>
                    </a:moveTo>
                    <a:lnTo>
                      <a:pt x="703008" y="0"/>
                    </a:lnTo>
                    <a:lnTo>
                      <a:pt x="1897505" y="1702663"/>
                    </a:lnTo>
                    <a:lnTo>
                      <a:pt x="1545549" y="2204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8" name="Rechteck 67"/>
              <p:cNvSpPr/>
              <p:nvPr userDrawn="1"/>
            </p:nvSpPr>
            <p:spPr>
              <a:xfrm>
                <a:off x="8957319" y="0"/>
                <a:ext cx="2249515" cy="2204563"/>
              </a:xfrm>
              <a:custGeom>
                <a:avLst/>
                <a:gdLst/>
                <a:ahLst/>
                <a:cxnLst/>
                <a:rect l="l" t="t" r="r" b="b"/>
                <a:pathLst>
                  <a:path w="2249515" h="2204563">
                    <a:moveTo>
                      <a:pt x="703915" y="2204424"/>
                    </a:moveTo>
                    <a:lnTo>
                      <a:pt x="703817" y="2204563"/>
                    </a:lnTo>
                    <a:lnTo>
                      <a:pt x="352009" y="2204494"/>
                    </a:lnTo>
                    <a:close/>
                    <a:moveTo>
                      <a:pt x="51" y="2204351"/>
                    </a:moveTo>
                    <a:lnTo>
                      <a:pt x="103" y="2204424"/>
                    </a:lnTo>
                    <a:lnTo>
                      <a:pt x="0" y="2204424"/>
                    </a:lnTo>
                    <a:close/>
                    <a:moveTo>
                      <a:pt x="1546507" y="0"/>
                    </a:moveTo>
                    <a:lnTo>
                      <a:pt x="2249515" y="0"/>
                    </a:lnTo>
                    <a:lnTo>
                      <a:pt x="703966" y="2204351"/>
                    </a:lnTo>
                    <a:lnTo>
                      <a:pt x="352009" y="170266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grpSp>
        <p:nvGrpSpPr>
          <p:cNvPr id="23" name="Gruppieren 22"/>
          <p:cNvGrpSpPr/>
          <p:nvPr userDrawn="1"/>
        </p:nvGrpSpPr>
        <p:grpSpPr>
          <a:xfrm>
            <a:off x="60783" y="3905077"/>
            <a:ext cx="2590545" cy="1423938"/>
            <a:chOff x="81031" y="5206769"/>
            <a:chExt cx="3453611" cy="1898584"/>
          </a:xfrm>
        </p:grpSpPr>
        <p:grpSp>
          <p:nvGrpSpPr>
            <p:cNvPr id="22" name="Gruppieren 21"/>
            <p:cNvGrpSpPr/>
            <p:nvPr userDrawn="1"/>
          </p:nvGrpSpPr>
          <p:grpSpPr>
            <a:xfrm>
              <a:off x="81031" y="5206769"/>
              <a:ext cx="1991801" cy="1736748"/>
              <a:chOff x="81031" y="5206769"/>
              <a:chExt cx="1991801" cy="1736748"/>
            </a:xfrm>
          </p:grpSpPr>
          <p:sp>
            <p:nvSpPr>
              <p:cNvPr id="93" name="Flussdiagramm: Daten 6"/>
              <p:cNvSpPr/>
              <p:nvPr userDrawn="1"/>
            </p:nvSpPr>
            <p:spPr>
              <a:xfrm rot="7500000" flipV="1">
                <a:off x="-472446" y="5760246"/>
                <a:ext cx="1736748" cy="629794"/>
              </a:xfrm>
              <a:custGeom>
                <a:avLst/>
                <a:gdLst>
                  <a:gd name="connsiteX0" fmla="*/ 4875386 w 7920475"/>
                  <a:gd name="connsiteY0" fmla="*/ 1896 h 634035"/>
                  <a:gd name="connsiteX1" fmla="*/ 7498123 w 7920475"/>
                  <a:gd name="connsiteY1" fmla="*/ 627301 h 634035"/>
                  <a:gd name="connsiteX2" fmla="*/ 7920475 w 7920475"/>
                  <a:gd name="connsiteY2" fmla="*/ 0 h 634035"/>
                  <a:gd name="connsiteX3" fmla="*/ 4875386 w 7920475"/>
                  <a:gd name="connsiteY3" fmla="*/ 1896 h 634035"/>
                  <a:gd name="connsiteX4" fmla="*/ 440793 w 7920475"/>
                  <a:gd name="connsiteY4" fmla="*/ 4657 h 634035"/>
                  <a:gd name="connsiteX5" fmla="*/ 669010 w 7920475"/>
                  <a:gd name="connsiteY5" fmla="*/ 633434 h 634035"/>
                  <a:gd name="connsiteX6" fmla="*/ 1604583 w 7920475"/>
                  <a:gd name="connsiteY6" fmla="*/ 632594 h 634035"/>
                  <a:gd name="connsiteX7" fmla="*/ 1736748 w 7920475"/>
                  <a:gd name="connsiteY7" fmla="*/ 443842 h 634035"/>
                  <a:gd name="connsiteX8" fmla="*/ 1108933 w 7920475"/>
                  <a:gd name="connsiteY8" fmla="*/ 4241 h 634035"/>
                  <a:gd name="connsiteX9" fmla="*/ 440793 w 7920475"/>
                  <a:gd name="connsiteY9" fmla="*/ 4657 h 634035"/>
                  <a:gd name="connsiteX10" fmla="*/ 0 w 7920475"/>
                  <a:gd name="connsiteY10" fmla="*/ 634035 h 634035"/>
                  <a:gd name="connsiteX11" fmla="*/ 98 w 7920475"/>
                  <a:gd name="connsiteY11" fmla="*/ 634035 h 634035"/>
                  <a:gd name="connsiteX12" fmla="*/ 65 w 7920475"/>
                  <a:gd name="connsiteY12" fmla="*/ 633943 h 634035"/>
                  <a:gd name="connsiteX13" fmla="*/ 0 w 7920475"/>
                  <a:gd name="connsiteY13" fmla="*/ 634035 h 634035"/>
                  <a:gd name="connsiteX14" fmla="*/ 440509 w 7920475"/>
                  <a:gd name="connsiteY14" fmla="*/ 4658 h 634035"/>
                  <a:gd name="connsiteX15" fmla="*/ 220317 w 7920475"/>
                  <a:gd name="connsiteY15" fmla="*/ 319256 h 634035"/>
                  <a:gd name="connsiteX16" fmla="*/ 440695 w 7920475"/>
                  <a:gd name="connsiteY16" fmla="*/ 4657 h 634035"/>
                  <a:gd name="connsiteX17" fmla="*/ 440509 w 7920475"/>
                  <a:gd name="connsiteY17" fmla="*/ 4658 h 634035"/>
                  <a:gd name="connsiteX0" fmla="*/ 4875386 w 7920475"/>
                  <a:gd name="connsiteY0" fmla="*/ 1896 h 634035"/>
                  <a:gd name="connsiteX1" fmla="*/ 7920475 w 7920475"/>
                  <a:gd name="connsiteY1" fmla="*/ 0 h 634035"/>
                  <a:gd name="connsiteX2" fmla="*/ 4875386 w 7920475"/>
                  <a:gd name="connsiteY2" fmla="*/ 1896 h 634035"/>
                  <a:gd name="connsiteX3" fmla="*/ 440793 w 7920475"/>
                  <a:gd name="connsiteY3" fmla="*/ 4657 h 634035"/>
                  <a:gd name="connsiteX4" fmla="*/ 669010 w 7920475"/>
                  <a:gd name="connsiteY4" fmla="*/ 633434 h 634035"/>
                  <a:gd name="connsiteX5" fmla="*/ 1604583 w 7920475"/>
                  <a:gd name="connsiteY5" fmla="*/ 632594 h 634035"/>
                  <a:gd name="connsiteX6" fmla="*/ 1736748 w 7920475"/>
                  <a:gd name="connsiteY6" fmla="*/ 443842 h 634035"/>
                  <a:gd name="connsiteX7" fmla="*/ 1108933 w 7920475"/>
                  <a:gd name="connsiteY7" fmla="*/ 4241 h 634035"/>
                  <a:gd name="connsiteX8" fmla="*/ 440793 w 7920475"/>
                  <a:gd name="connsiteY8" fmla="*/ 4657 h 634035"/>
                  <a:gd name="connsiteX9" fmla="*/ 0 w 7920475"/>
                  <a:gd name="connsiteY9" fmla="*/ 634035 h 634035"/>
                  <a:gd name="connsiteX10" fmla="*/ 98 w 7920475"/>
                  <a:gd name="connsiteY10" fmla="*/ 634035 h 634035"/>
                  <a:gd name="connsiteX11" fmla="*/ 65 w 7920475"/>
                  <a:gd name="connsiteY11" fmla="*/ 633943 h 634035"/>
                  <a:gd name="connsiteX12" fmla="*/ 0 w 7920475"/>
                  <a:gd name="connsiteY12" fmla="*/ 634035 h 634035"/>
                  <a:gd name="connsiteX13" fmla="*/ 440509 w 7920475"/>
                  <a:gd name="connsiteY13" fmla="*/ 4658 h 634035"/>
                  <a:gd name="connsiteX14" fmla="*/ 220317 w 7920475"/>
                  <a:gd name="connsiteY14" fmla="*/ 319256 h 634035"/>
                  <a:gd name="connsiteX15" fmla="*/ 440695 w 7920475"/>
                  <a:gd name="connsiteY15" fmla="*/ 4657 h 634035"/>
                  <a:gd name="connsiteX16" fmla="*/ 440509 w 7920475"/>
                  <a:gd name="connsiteY16" fmla="*/ 4658 h 634035"/>
                  <a:gd name="connsiteX0" fmla="*/ 440793 w 1736748"/>
                  <a:gd name="connsiteY0" fmla="*/ 416 h 629794"/>
                  <a:gd name="connsiteX1" fmla="*/ 669010 w 1736748"/>
                  <a:gd name="connsiteY1" fmla="*/ 629193 h 629794"/>
                  <a:gd name="connsiteX2" fmla="*/ 1604583 w 1736748"/>
                  <a:gd name="connsiteY2" fmla="*/ 628353 h 629794"/>
                  <a:gd name="connsiteX3" fmla="*/ 1736748 w 1736748"/>
                  <a:gd name="connsiteY3" fmla="*/ 439601 h 629794"/>
                  <a:gd name="connsiteX4" fmla="*/ 1108933 w 1736748"/>
                  <a:gd name="connsiteY4" fmla="*/ 0 h 629794"/>
                  <a:gd name="connsiteX5" fmla="*/ 440793 w 1736748"/>
                  <a:gd name="connsiteY5" fmla="*/ 416 h 629794"/>
                  <a:gd name="connsiteX6" fmla="*/ 0 w 1736748"/>
                  <a:gd name="connsiteY6" fmla="*/ 629794 h 629794"/>
                  <a:gd name="connsiteX7" fmla="*/ 98 w 1736748"/>
                  <a:gd name="connsiteY7" fmla="*/ 629794 h 629794"/>
                  <a:gd name="connsiteX8" fmla="*/ 65 w 1736748"/>
                  <a:gd name="connsiteY8" fmla="*/ 629702 h 629794"/>
                  <a:gd name="connsiteX9" fmla="*/ 0 w 1736748"/>
                  <a:gd name="connsiteY9" fmla="*/ 629794 h 629794"/>
                  <a:gd name="connsiteX10" fmla="*/ 440509 w 1736748"/>
                  <a:gd name="connsiteY10" fmla="*/ 417 h 629794"/>
                  <a:gd name="connsiteX11" fmla="*/ 220317 w 1736748"/>
                  <a:gd name="connsiteY11" fmla="*/ 315015 h 629794"/>
                  <a:gd name="connsiteX12" fmla="*/ 440695 w 1736748"/>
                  <a:gd name="connsiteY12" fmla="*/ 416 h 629794"/>
                  <a:gd name="connsiteX13" fmla="*/ 440509 w 1736748"/>
                  <a:gd name="connsiteY13" fmla="*/ 417 h 62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748" h="629794">
                    <a:moveTo>
                      <a:pt x="440793" y="416"/>
                    </a:moveTo>
                    <a:lnTo>
                      <a:pt x="669010" y="629193"/>
                    </a:lnTo>
                    <a:lnTo>
                      <a:pt x="1604583" y="628353"/>
                    </a:lnTo>
                    <a:lnTo>
                      <a:pt x="1736748" y="439601"/>
                    </a:lnTo>
                    <a:lnTo>
                      <a:pt x="1108933" y="0"/>
                    </a:lnTo>
                    <a:lnTo>
                      <a:pt x="440793" y="416"/>
                    </a:lnTo>
                    <a:close/>
                    <a:moveTo>
                      <a:pt x="0" y="629794"/>
                    </a:moveTo>
                    <a:lnTo>
                      <a:pt x="98" y="629794"/>
                    </a:lnTo>
                    <a:cubicBezTo>
                      <a:pt x="87" y="629763"/>
                      <a:pt x="76" y="629733"/>
                      <a:pt x="65" y="629702"/>
                    </a:cubicBezTo>
                    <a:lnTo>
                      <a:pt x="0" y="629794"/>
                    </a:lnTo>
                    <a:close/>
                    <a:moveTo>
                      <a:pt x="440509" y="417"/>
                    </a:moveTo>
                    <a:lnTo>
                      <a:pt x="220317" y="315015"/>
                    </a:lnTo>
                    <a:lnTo>
                      <a:pt x="440695" y="416"/>
                    </a:lnTo>
                    <a:lnTo>
                      <a:pt x="440509" y="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3" name="Flussdiagramm: Daten 6"/>
              <p:cNvSpPr/>
              <p:nvPr userDrawn="1"/>
            </p:nvSpPr>
            <p:spPr>
              <a:xfrm rot="7500000" flipV="1">
                <a:off x="367821" y="5323279"/>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383512" y="5544278"/>
                <a:ext cx="1689320" cy="1313723"/>
              </a:xfrm>
              <a:custGeom>
                <a:avLst/>
                <a:gdLst/>
                <a:ahLst/>
                <a:cxnLst/>
                <a:rect l="l" t="t" r="r" b="b"/>
                <a:pathLst>
                  <a:path w="1689320" h="1313723">
                    <a:moveTo>
                      <a:pt x="768385" y="233"/>
                    </a:moveTo>
                    <a:lnTo>
                      <a:pt x="1689320" y="1313723"/>
                    </a:lnTo>
                    <a:lnTo>
                      <a:pt x="921532" y="1313723"/>
                    </a:lnTo>
                    <a:lnTo>
                      <a:pt x="384221" y="547829"/>
                    </a:lnTo>
                    <a:close/>
                    <a:moveTo>
                      <a:pt x="0" y="152"/>
                    </a:moveTo>
                    <a:lnTo>
                      <a:pt x="113" y="152"/>
                    </a:lnTo>
                    <a:lnTo>
                      <a:pt x="57" y="233"/>
                    </a:lnTo>
                    <a:close/>
                    <a:moveTo>
                      <a:pt x="768221" y="0"/>
                    </a:moveTo>
                    <a:lnTo>
                      <a:pt x="768328" y="152"/>
                    </a:lnTo>
                    <a:lnTo>
                      <a:pt x="384221" y="76"/>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 name="Gruppieren 19"/>
            <p:cNvGrpSpPr/>
            <p:nvPr userDrawn="1"/>
          </p:nvGrpSpPr>
          <p:grpSpPr>
            <a:xfrm>
              <a:off x="2076330" y="5572847"/>
              <a:ext cx="1458312" cy="1510739"/>
              <a:chOff x="2076330" y="5572847"/>
              <a:chExt cx="1458312" cy="1510739"/>
            </a:xfrm>
          </p:grpSpPr>
          <p:sp>
            <p:nvSpPr>
              <p:cNvPr id="96" name="Flussdiagramm: Daten 6"/>
              <p:cNvSpPr/>
              <p:nvPr userDrawn="1"/>
            </p:nvSpPr>
            <p:spPr>
              <a:xfrm rot="7500000" flipV="1">
                <a:off x="1476091" y="6173086"/>
                <a:ext cx="1510739" cy="310261"/>
              </a:xfrm>
              <a:custGeom>
                <a:avLst/>
                <a:gdLst/>
                <a:ahLst/>
                <a:cxnLst/>
                <a:rect l="l" t="t" r="r" b="b"/>
                <a:pathLst>
                  <a:path w="1510739" h="310261">
                    <a:moveTo>
                      <a:pt x="216732" y="805"/>
                    </a:moveTo>
                    <a:lnTo>
                      <a:pt x="328942" y="309965"/>
                    </a:lnTo>
                    <a:lnTo>
                      <a:pt x="1294306" y="309098"/>
                    </a:lnTo>
                    <a:lnTo>
                      <a:pt x="1510739" y="0"/>
                    </a:lnTo>
                    <a:close/>
                    <a:moveTo>
                      <a:pt x="0" y="310260"/>
                    </a:moveTo>
                    <a:lnTo>
                      <a:pt x="49" y="310261"/>
                    </a:lnTo>
                    <a:lnTo>
                      <a:pt x="33" y="310215"/>
                    </a:lnTo>
                    <a:close/>
                    <a:moveTo>
                      <a:pt x="216592" y="805"/>
                    </a:moveTo>
                    <a:lnTo>
                      <a:pt x="108327" y="155489"/>
                    </a:lnTo>
                    <a:lnTo>
                      <a:pt x="216684" y="806"/>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9" name="Flussdiagramm: Daten 6"/>
              <p:cNvSpPr/>
              <p:nvPr userDrawn="1"/>
            </p:nvSpPr>
            <p:spPr>
              <a:xfrm rot="7500000" flipV="1">
                <a:off x="2406251" y="5689698"/>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p:cNvSpPr/>
              <p:nvPr userDrawn="1"/>
            </p:nvSpPr>
            <p:spPr>
              <a:xfrm>
                <a:off x="2602883" y="5798360"/>
                <a:ext cx="931759" cy="1059640"/>
              </a:xfrm>
              <a:custGeom>
                <a:avLst/>
                <a:gdLst>
                  <a:gd name="connsiteX0" fmla="*/ 0 w 6868510"/>
                  <a:gd name="connsiteY0" fmla="*/ 1059640 h 6010012"/>
                  <a:gd name="connsiteX1" fmla="*/ 3654987 w 6868510"/>
                  <a:gd name="connsiteY1" fmla="*/ 1059640 h 6010012"/>
                  <a:gd name="connsiteX2" fmla="*/ 5028976 w 6868510"/>
                  <a:gd name="connsiteY2" fmla="*/ 3018153 h 6010012"/>
                  <a:gd name="connsiteX3" fmla="*/ 5400740 w 6868510"/>
                  <a:gd name="connsiteY3" fmla="*/ 3011352 h 6010012"/>
                  <a:gd name="connsiteX4" fmla="*/ 4032326 w 6868510"/>
                  <a:gd name="connsiteY4" fmla="*/ 1059640 h 6010012"/>
                  <a:gd name="connsiteX5" fmla="*/ 6868510 w 6868510"/>
                  <a:gd name="connsiteY5" fmla="*/ 6010012 h 6010012"/>
                  <a:gd name="connsiteX6" fmla="*/ 0 w 6868510"/>
                  <a:gd name="connsiteY6" fmla="*/ 6010012 h 6010012"/>
                  <a:gd name="connsiteX7" fmla="*/ 0 w 6868510"/>
                  <a:gd name="connsiteY7" fmla="*/ 1059640 h 6010012"/>
                  <a:gd name="connsiteX8" fmla="*/ 3289455 w 6868510"/>
                  <a:gd name="connsiteY8" fmla="*/ 114 h 6010012"/>
                  <a:gd name="connsiteX9" fmla="*/ 4032326 w 6868510"/>
                  <a:gd name="connsiteY9" fmla="*/ 1059640 h 6010012"/>
                  <a:gd name="connsiteX10" fmla="*/ 3654987 w 6868510"/>
                  <a:gd name="connsiteY10" fmla="*/ 1059640 h 6010012"/>
                  <a:gd name="connsiteX11" fmla="*/ 3100567 w 6868510"/>
                  <a:gd name="connsiteY11" fmla="*/ 269358 h 6010012"/>
                  <a:gd name="connsiteX12" fmla="*/ 3289455 w 6868510"/>
                  <a:gd name="connsiteY12" fmla="*/ 114 h 6010012"/>
                  <a:gd name="connsiteX13" fmla="*/ 2911652 w 6868510"/>
                  <a:gd name="connsiteY13" fmla="*/ 74 h 6010012"/>
                  <a:gd name="connsiteX14" fmla="*/ 2911707 w 6868510"/>
                  <a:gd name="connsiteY14" fmla="*/ 75 h 6010012"/>
                  <a:gd name="connsiteX15" fmla="*/ 2911680 w 6868510"/>
                  <a:gd name="connsiteY15" fmla="*/ 114 h 6010012"/>
                  <a:gd name="connsiteX16" fmla="*/ 2911652 w 6868510"/>
                  <a:gd name="connsiteY16" fmla="*/ 74 h 6010012"/>
                  <a:gd name="connsiteX17" fmla="*/ 3289375 w 6868510"/>
                  <a:gd name="connsiteY17" fmla="*/ 0 h 6010012"/>
                  <a:gd name="connsiteX18" fmla="*/ 3289427 w 6868510"/>
                  <a:gd name="connsiteY18" fmla="*/ 75 h 6010012"/>
                  <a:gd name="connsiteX19" fmla="*/ 3100567 w 6868510"/>
                  <a:gd name="connsiteY19" fmla="*/ 36 h 6010012"/>
                  <a:gd name="connsiteX20" fmla="*/ 3289375 w 6868510"/>
                  <a:gd name="connsiteY20" fmla="*/ 0 h 6010012"/>
                  <a:gd name="connsiteX0" fmla="*/ 0 w 5400740"/>
                  <a:gd name="connsiteY0" fmla="*/ 1059640 h 6010012"/>
                  <a:gd name="connsiteX1" fmla="*/ 3654987 w 5400740"/>
                  <a:gd name="connsiteY1" fmla="*/ 1059640 h 6010012"/>
                  <a:gd name="connsiteX2" fmla="*/ 5028976 w 5400740"/>
                  <a:gd name="connsiteY2" fmla="*/ 3018153 h 6010012"/>
                  <a:gd name="connsiteX3" fmla="*/ 5400740 w 5400740"/>
                  <a:gd name="connsiteY3" fmla="*/ 3011352 h 6010012"/>
                  <a:gd name="connsiteX4" fmla="*/ 4032326 w 5400740"/>
                  <a:gd name="connsiteY4" fmla="*/ 1059640 h 6010012"/>
                  <a:gd name="connsiteX5" fmla="*/ 0 w 5400740"/>
                  <a:gd name="connsiteY5" fmla="*/ 6010012 h 6010012"/>
                  <a:gd name="connsiteX6" fmla="*/ 0 w 5400740"/>
                  <a:gd name="connsiteY6" fmla="*/ 1059640 h 6010012"/>
                  <a:gd name="connsiteX7" fmla="*/ 3289455 w 5400740"/>
                  <a:gd name="connsiteY7" fmla="*/ 114 h 6010012"/>
                  <a:gd name="connsiteX8" fmla="*/ 4032326 w 5400740"/>
                  <a:gd name="connsiteY8" fmla="*/ 1059640 h 6010012"/>
                  <a:gd name="connsiteX9" fmla="*/ 3654987 w 5400740"/>
                  <a:gd name="connsiteY9" fmla="*/ 1059640 h 6010012"/>
                  <a:gd name="connsiteX10" fmla="*/ 3100567 w 5400740"/>
                  <a:gd name="connsiteY10" fmla="*/ 269358 h 6010012"/>
                  <a:gd name="connsiteX11" fmla="*/ 3289455 w 5400740"/>
                  <a:gd name="connsiteY11" fmla="*/ 114 h 6010012"/>
                  <a:gd name="connsiteX12" fmla="*/ 2911652 w 5400740"/>
                  <a:gd name="connsiteY12" fmla="*/ 74 h 6010012"/>
                  <a:gd name="connsiteX13" fmla="*/ 2911707 w 5400740"/>
                  <a:gd name="connsiteY13" fmla="*/ 75 h 6010012"/>
                  <a:gd name="connsiteX14" fmla="*/ 2911680 w 5400740"/>
                  <a:gd name="connsiteY14" fmla="*/ 114 h 6010012"/>
                  <a:gd name="connsiteX15" fmla="*/ 2911652 w 5400740"/>
                  <a:gd name="connsiteY15" fmla="*/ 74 h 6010012"/>
                  <a:gd name="connsiteX16" fmla="*/ 3289375 w 5400740"/>
                  <a:gd name="connsiteY16" fmla="*/ 0 h 6010012"/>
                  <a:gd name="connsiteX17" fmla="*/ 3289427 w 5400740"/>
                  <a:gd name="connsiteY17" fmla="*/ 75 h 6010012"/>
                  <a:gd name="connsiteX18" fmla="*/ 3100567 w 5400740"/>
                  <a:gd name="connsiteY18" fmla="*/ 36 h 6010012"/>
                  <a:gd name="connsiteX19" fmla="*/ 3289375 w 5400740"/>
                  <a:gd name="connsiteY19" fmla="*/ 0 h 6010012"/>
                  <a:gd name="connsiteX0" fmla="*/ 47297 w 5448037"/>
                  <a:gd name="connsiteY0" fmla="*/ 1059640 h 6199198"/>
                  <a:gd name="connsiteX1" fmla="*/ 3702284 w 5448037"/>
                  <a:gd name="connsiteY1" fmla="*/ 1059640 h 6199198"/>
                  <a:gd name="connsiteX2" fmla="*/ 5076273 w 5448037"/>
                  <a:gd name="connsiteY2" fmla="*/ 3018153 h 6199198"/>
                  <a:gd name="connsiteX3" fmla="*/ 5448037 w 5448037"/>
                  <a:gd name="connsiteY3" fmla="*/ 3011352 h 6199198"/>
                  <a:gd name="connsiteX4" fmla="*/ 4079623 w 5448037"/>
                  <a:gd name="connsiteY4" fmla="*/ 1059640 h 6199198"/>
                  <a:gd name="connsiteX5" fmla="*/ 0 w 5448037"/>
                  <a:gd name="connsiteY5" fmla="*/ 6199198 h 6199198"/>
                  <a:gd name="connsiteX6" fmla="*/ 47297 w 5448037"/>
                  <a:gd name="connsiteY6" fmla="*/ 1059640 h 6199198"/>
                  <a:gd name="connsiteX7" fmla="*/ 3336752 w 5448037"/>
                  <a:gd name="connsiteY7" fmla="*/ 114 h 6199198"/>
                  <a:gd name="connsiteX8" fmla="*/ 4079623 w 5448037"/>
                  <a:gd name="connsiteY8" fmla="*/ 1059640 h 6199198"/>
                  <a:gd name="connsiteX9" fmla="*/ 3702284 w 5448037"/>
                  <a:gd name="connsiteY9" fmla="*/ 1059640 h 6199198"/>
                  <a:gd name="connsiteX10" fmla="*/ 3147864 w 5448037"/>
                  <a:gd name="connsiteY10" fmla="*/ 269358 h 6199198"/>
                  <a:gd name="connsiteX11" fmla="*/ 3336752 w 5448037"/>
                  <a:gd name="connsiteY11" fmla="*/ 114 h 6199198"/>
                  <a:gd name="connsiteX12" fmla="*/ 2958949 w 5448037"/>
                  <a:gd name="connsiteY12" fmla="*/ 74 h 6199198"/>
                  <a:gd name="connsiteX13" fmla="*/ 2959004 w 5448037"/>
                  <a:gd name="connsiteY13" fmla="*/ 75 h 6199198"/>
                  <a:gd name="connsiteX14" fmla="*/ 2958977 w 5448037"/>
                  <a:gd name="connsiteY14" fmla="*/ 114 h 6199198"/>
                  <a:gd name="connsiteX15" fmla="*/ 2958949 w 5448037"/>
                  <a:gd name="connsiteY15" fmla="*/ 74 h 6199198"/>
                  <a:gd name="connsiteX16" fmla="*/ 3336672 w 5448037"/>
                  <a:gd name="connsiteY16" fmla="*/ 0 h 6199198"/>
                  <a:gd name="connsiteX17" fmla="*/ 3336724 w 5448037"/>
                  <a:gd name="connsiteY17" fmla="*/ 75 h 6199198"/>
                  <a:gd name="connsiteX18" fmla="*/ 3147864 w 5448037"/>
                  <a:gd name="connsiteY18" fmla="*/ 36 h 6199198"/>
                  <a:gd name="connsiteX19" fmla="*/ 3336672 w 5448037"/>
                  <a:gd name="connsiteY19" fmla="*/ 0 h 6199198"/>
                  <a:gd name="connsiteX0" fmla="*/ 0 w 5400740"/>
                  <a:gd name="connsiteY0" fmla="*/ 1059640 h 3020378"/>
                  <a:gd name="connsiteX1" fmla="*/ 3654987 w 5400740"/>
                  <a:gd name="connsiteY1" fmla="*/ 1059640 h 3020378"/>
                  <a:gd name="connsiteX2" fmla="*/ 5028976 w 5400740"/>
                  <a:gd name="connsiteY2" fmla="*/ 3018153 h 3020378"/>
                  <a:gd name="connsiteX3" fmla="*/ 5400740 w 5400740"/>
                  <a:gd name="connsiteY3" fmla="*/ 3011352 h 3020378"/>
                  <a:gd name="connsiteX4" fmla="*/ 4032326 w 5400740"/>
                  <a:gd name="connsiteY4" fmla="*/ 1059640 h 3020378"/>
                  <a:gd name="connsiteX5" fmla="*/ 0 w 5400740"/>
                  <a:gd name="connsiteY5" fmla="*/ 1059640 h 3020378"/>
                  <a:gd name="connsiteX6" fmla="*/ 3289455 w 5400740"/>
                  <a:gd name="connsiteY6" fmla="*/ 114 h 3020378"/>
                  <a:gd name="connsiteX7" fmla="*/ 4032326 w 5400740"/>
                  <a:gd name="connsiteY7" fmla="*/ 1059640 h 3020378"/>
                  <a:gd name="connsiteX8" fmla="*/ 3654987 w 5400740"/>
                  <a:gd name="connsiteY8" fmla="*/ 1059640 h 3020378"/>
                  <a:gd name="connsiteX9" fmla="*/ 3100567 w 5400740"/>
                  <a:gd name="connsiteY9" fmla="*/ 269358 h 3020378"/>
                  <a:gd name="connsiteX10" fmla="*/ 3289455 w 5400740"/>
                  <a:gd name="connsiteY10" fmla="*/ 114 h 3020378"/>
                  <a:gd name="connsiteX11" fmla="*/ 2911652 w 5400740"/>
                  <a:gd name="connsiteY11" fmla="*/ 74 h 3020378"/>
                  <a:gd name="connsiteX12" fmla="*/ 2911707 w 5400740"/>
                  <a:gd name="connsiteY12" fmla="*/ 75 h 3020378"/>
                  <a:gd name="connsiteX13" fmla="*/ 2911680 w 5400740"/>
                  <a:gd name="connsiteY13" fmla="*/ 114 h 3020378"/>
                  <a:gd name="connsiteX14" fmla="*/ 2911652 w 5400740"/>
                  <a:gd name="connsiteY14" fmla="*/ 74 h 3020378"/>
                  <a:gd name="connsiteX15" fmla="*/ 3289375 w 5400740"/>
                  <a:gd name="connsiteY15" fmla="*/ 0 h 3020378"/>
                  <a:gd name="connsiteX16" fmla="*/ 3289427 w 5400740"/>
                  <a:gd name="connsiteY16" fmla="*/ 75 h 3020378"/>
                  <a:gd name="connsiteX17" fmla="*/ 3100567 w 5400740"/>
                  <a:gd name="connsiteY17" fmla="*/ 36 h 3020378"/>
                  <a:gd name="connsiteX18" fmla="*/ 3289375 w 5400740"/>
                  <a:gd name="connsiteY18" fmla="*/ 0 h 3020378"/>
                  <a:gd name="connsiteX0" fmla="*/ 1120674 w 2489088"/>
                  <a:gd name="connsiteY0" fmla="*/ 1059640 h 3020378"/>
                  <a:gd name="connsiteX1" fmla="*/ 743335 w 2489088"/>
                  <a:gd name="connsiteY1" fmla="*/ 1059640 h 3020378"/>
                  <a:gd name="connsiteX2" fmla="*/ 2117324 w 2489088"/>
                  <a:gd name="connsiteY2" fmla="*/ 3018153 h 3020378"/>
                  <a:gd name="connsiteX3" fmla="*/ 2489088 w 2489088"/>
                  <a:gd name="connsiteY3" fmla="*/ 3011352 h 3020378"/>
                  <a:gd name="connsiteX4" fmla="*/ 1120674 w 2489088"/>
                  <a:gd name="connsiteY4" fmla="*/ 1059640 h 3020378"/>
                  <a:gd name="connsiteX5" fmla="*/ 377803 w 2489088"/>
                  <a:gd name="connsiteY5" fmla="*/ 114 h 3020378"/>
                  <a:gd name="connsiteX6" fmla="*/ 1120674 w 2489088"/>
                  <a:gd name="connsiteY6" fmla="*/ 1059640 h 3020378"/>
                  <a:gd name="connsiteX7" fmla="*/ 743335 w 2489088"/>
                  <a:gd name="connsiteY7" fmla="*/ 1059640 h 3020378"/>
                  <a:gd name="connsiteX8" fmla="*/ 188915 w 2489088"/>
                  <a:gd name="connsiteY8" fmla="*/ 269358 h 3020378"/>
                  <a:gd name="connsiteX9" fmla="*/ 377803 w 2489088"/>
                  <a:gd name="connsiteY9" fmla="*/ 114 h 3020378"/>
                  <a:gd name="connsiteX10" fmla="*/ 0 w 2489088"/>
                  <a:gd name="connsiteY10" fmla="*/ 74 h 3020378"/>
                  <a:gd name="connsiteX11" fmla="*/ 55 w 2489088"/>
                  <a:gd name="connsiteY11" fmla="*/ 75 h 3020378"/>
                  <a:gd name="connsiteX12" fmla="*/ 28 w 2489088"/>
                  <a:gd name="connsiteY12" fmla="*/ 114 h 3020378"/>
                  <a:gd name="connsiteX13" fmla="*/ 0 w 2489088"/>
                  <a:gd name="connsiteY13" fmla="*/ 74 h 3020378"/>
                  <a:gd name="connsiteX14" fmla="*/ 377723 w 2489088"/>
                  <a:gd name="connsiteY14" fmla="*/ 0 h 3020378"/>
                  <a:gd name="connsiteX15" fmla="*/ 377775 w 2489088"/>
                  <a:gd name="connsiteY15" fmla="*/ 75 h 3020378"/>
                  <a:gd name="connsiteX16" fmla="*/ 188915 w 2489088"/>
                  <a:gd name="connsiteY16" fmla="*/ 36 h 3020378"/>
                  <a:gd name="connsiteX17" fmla="*/ 377723 w 2489088"/>
                  <a:gd name="connsiteY17" fmla="*/ 0 h 3020378"/>
                  <a:gd name="connsiteX0" fmla="*/ 1120674 w 2489088"/>
                  <a:gd name="connsiteY0" fmla="*/ 1059640 h 3011352"/>
                  <a:gd name="connsiteX1" fmla="*/ 743335 w 2489088"/>
                  <a:gd name="connsiteY1" fmla="*/ 1059640 h 3011352"/>
                  <a:gd name="connsiteX2" fmla="*/ 2489088 w 2489088"/>
                  <a:gd name="connsiteY2" fmla="*/ 3011352 h 3011352"/>
                  <a:gd name="connsiteX3" fmla="*/ 1120674 w 2489088"/>
                  <a:gd name="connsiteY3" fmla="*/ 1059640 h 3011352"/>
                  <a:gd name="connsiteX4" fmla="*/ 377803 w 2489088"/>
                  <a:gd name="connsiteY4" fmla="*/ 114 h 3011352"/>
                  <a:gd name="connsiteX5" fmla="*/ 1120674 w 2489088"/>
                  <a:gd name="connsiteY5" fmla="*/ 1059640 h 3011352"/>
                  <a:gd name="connsiteX6" fmla="*/ 743335 w 2489088"/>
                  <a:gd name="connsiteY6" fmla="*/ 1059640 h 3011352"/>
                  <a:gd name="connsiteX7" fmla="*/ 188915 w 2489088"/>
                  <a:gd name="connsiteY7" fmla="*/ 269358 h 3011352"/>
                  <a:gd name="connsiteX8" fmla="*/ 377803 w 2489088"/>
                  <a:gd name="connsiteY8" fmla="*/ 114 h 3011352"/>
                  <a:gd name="connsiteX9" fmla="*/ 0 w 2489088"/>
                  <a:gd name="connsiteY9" fmla="*/ 74 h 3011352"/>
                  <a:gd name="connsiteX10" fmla="*/ 55 w 2489088"/>
                  <a:gd name="connsiteY10" fmla="*/ 75 h 3011352"/>
                  <a:gd name="connsiteX11" fmla="*/ 28 w 2489088"/>
                  <a:gd name="connsiteY11" fmla="*/ 114 h 3011352"/>
                  <a:gd name="connsiteX12" fmla="*/ 0 w 2489088"/>
                  <a:gd name="connsiteY12" fmla="*/ 74 h 3011352"/>
                  <a:gd name="connsiteX13" fmla="*/ 377723 w 2489088"/>
                  <a:gd name="connsiteY13" fmla="*/ 0 h 3011352"/>
                  <a:gd name="connsiteX14" fmla="*/ 377775 w 2489088"/>
                  <a:gd name="connsiteY14" fmla="*/ 75 h 3011352"/>
                  <a:gd name="connsiteX15" fmla="*/ 188915 w 2489088"/>
                  <a:gd name="connsiteY15" fmla="*/ 36 h 3011352"/>
                  <a:gd name="connsiteX16" fmla="*/ 377723 w 2489088"/>
                  <a:gd name="connsiteY16" fmla="*/ 0 h 3011352"/>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188915 w 1120674"/>
                  <a:gd name="connsiteY14" fmla="*/ 36 h 1059640"/>
                  <a:gd name="connsiteX15" fmla="*/ 377723 w 1120674"/>
                  <a:gd name="connsiteY15" fmla="*/ 0 h 1059640"/>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377723 w 1120674"/>
                  <a:gd name="connsiteY14" fmla="*/ 0 h 1059640"/>
                  <a:gd name="connsiteX0" fmla="*/ 1120646 w 1120646"/>
                  <a:gd name="connsiteY0" fmla="*/ 1059640 h 1059640"/>
                  <a:gd name="connsiteX1" fmla="*/ 743307 w 1120646"/>
                  <a:gd name="connsiteY1" fmla="*/ 1059640 h 1059640"/>
                  <a:gd name="connsiteX2" fmla="*/ 1120646 w 1120646"/>
                  <a:gd name="connsiteY2" fmla="*/ 1059640 h 1059640"/>
                  <a:gd name="connsiteX3" fmla="*/ 377775 w 1120646"/>
                  <a:gd name="connsiteY3" fmla="*/ 114 h 1059640"/>
                  <a:gd name="connsiteX4" fmla="*/ 1120646 w 1120646"/>
                  <a:gd name="connsiteY4" fmla="*/ 1059640 h 1059640"/>
                  <a:gd name="connsiteX5" fmla="*/ 743307 w 1120646"/>
                  <a:gd name="connsiteY5" fmla="*/ 1059640 h 1059640"/>
                  <a:gd name="connsiteX6" fmla="*/ 188887 w 1120646"/>
                  <a:gd name="connsiteY6" fmla="*/ 269358 h 1059640"/>
                  <a:gd name="connsiteX7" fmla="*/ 377775 w 1120646"/>
                  <a:gd name="connsiteY7" fmla="*/ 114 h 1059640"/>
                  <a:gd name="connsiteX8" fmla="*/ 0 w 1120646"/>
                  <a:gd name="connsiteY8" fmla="*/ 114 h 1059640"/>
                  <a:gd name="connsiteX9" fmla="*/ 27 w 1120646"/>
                  <a:gd name="connsiteY9" fmla="*/ 75 h 1059640"/>
                  <a:gd name="connsiteX10" fmla="*/ 0 w 1120646"/>
                  <a:gd name="connsiteY10" fmla="*/ 114 h 1059640"/>
                  <a:gd name="connsiteX11" fmla="*/ 377695 w 1120646"/>
                  <a:gd name="connsiteY11" fmla="*/ 0 h 1059640"/>
                  <a:gd name="connsiteX12" fmla="*/ 377747 w 1120646"/>
                  <a:gd name="connsiteY12" fmla="*/ 75 h 1059640"/>
                  <a:gd name="connsiteX13" fmla="*/ 377695 w 1120646"/>
                  <a:gd name="connsiteY13" fmla="*/ 0 h 1059640"/>
                  <a:gd name="connsiteX0" fmla="*/ 931759 w 931759"/>
                  <a:gd name="connsiteY0" fmla="*/ 1059640 h 1059640"/>
                  <a:gd name="connsiteX1" fmla="*/ 554420 w 931759"/>
                  <a:gd name="connsiteY1" fmla="*/ 1059640 h 1059640"/>
                  <a:gd name="connsiteX2" fmla="*/ 931759 w 931759"/>
                  <a:gd name="connsiteY2" fmla="*/ 1059640 h 1059640"/>
                  <a:gd name="connsiteX3" fmla="*/ 188888 w 931759"/>
                  <a:gd name="connsiteY3" fmla="*/ 114 h 1059640"/>
                  <a:gd name="connsiteX4" fmla="*/ 931759 w 931759"/>
                  <a:gd name="connsiteY4" fmla="*/ 1059640 h 1059640"/>
                  <a:gd name="connsiteX5" fmla="*/ 554420 w 931759"/>
                  <a:gd name="connsiteY5" fmla="*/ 1059640 h 1059640"/>
                  <a:gd name="connsiteX6" fmla="*/ 0 w 931759"/>
                  <a:gd name="connsiteY6" fmla="*/ 269358 h 1059640"/>
                  <a:gd name="connsiteX7" fmla="*/ 188888 w 931759"/>
                  <a:gd name="connsiteY7" fmla="*/ 114 h 1059640"/>
                  <a:gd name="connsiteX8" fmla="*/ 188808 w 931759"/>
                  <a:gd name="connsiteY8" fmla="*/ 0 h 1059640"/>
                  <a:gd name="connsiteX9" fmla="*/ 188860 w 931759"/>
                  <a:gd name="connsiteY9" fmla="*/ 75 h 1059640"/>
                  <a:gd name="connsiteX10" fmla="*/ 188808 w 931759"/>
                  <a:gd name="connsiteY10" fmla="*/ 0 h 10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1759" h="1059640">
                    <a:moveTo>
                      <a:pt x="931759" y="1059640"/>
                    </a:moveTo>
                    <a:lnTo>
                      <a:pt x="554420" y="1059640"/>
                    </a:lnTo>
                    <a:lnTo>
                      <a:pt x="931759" y="1059640"/>
                    </a:lnTo>
                    <a:close/>
                    <a:moveTo>
                      <a:pt x="188888" y="114"/>
                    </a:moveTo>
                    <a:lnTo>
                      <a:pt x="931759" y="1059640"/>
                    </a:lnTo>
                    <a:lnTo>
                      <a:pt x="554420" y="1059640"/>
                    </a:lnTo>
                    <a:lnTo>
                      <a:pt x="0" y="269358"/>
                    </a:lnTo>
                    <a:lnTo>
                      <a:pt x="188888" y="114"/>
                    </a:lnTo>
                    <a:close/>
                    <a:moveTo>
                      <a:pt x="188808" y="0"/>
                    </a:moveTo>
                    <a:cubicBezTo>
                      <a:pt x="188825" y="25"/>
                      <a:pt x="188843" y="50"/>
                      <a:pt x="188860" y="75"/>
                    </a:cubicBezTo>
                    <a:cubicBezTo>
                      <a:pt x="188843" y="50"/>
                      <a:pt x="188825" y="25"/>
                      <a:pt x="188808"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1" name="Gruppieren 20"/>
            <p:cNvGrpSpPr/>
            <p:nvPr userDrawn="1"/>
          </p:nvGrpSpPr>
          <p:grpSpPr>
            <a:xfrm>
              <a:off x="805344" y="6079748"/>
              <a:ext cx="911251" cy="1025605"/>
              <a:chOff x="805344" y="6079748"/>
              <a:chExt cx="911251" cy="1025605"/>
            </a:xfrm>
          </p:grpSpPr>
          <p:sp>
            <p:nvSpPr>
              <p:cNvPr id="99" name="Flussdiagramm: Daten 6"/>
              <p:cNvSpPr/>
              <p:nvPr userDrawn="1"/>
            </p:nvSpPr>
            <p:spPr>
              <a:xfrm rot="7500000" flipV="1">
                <a:off x="562101" y="6322991"/>
                <a:ext cx="1025603" cy="539118"/>
              </a:xfrm>
              <a:custGeom>
                <a:avLst/>
                <a:gdLst>
                  <a:gd name="connsiteX0" fmla="*/ 6779499 w 6779499"/>
                  <a:gd name="connsiteY0" fmla="*/ 0 h 542702"/>
                  <a:gd name="connsiteX1" fmla="*/ 6750112 w 6779499"/>
                  <a:gd name="connsiteY1" fmla="*/ 40353 h 542702"/>
                  <a:gd name="connsiteX2" fmla="*/ 6779499 w 6779499"/>
                  <a:gd name="connsiteY2" fmla="*/ 0 h 542702"/>
                  <a:gd name="connsiteX3" fmla="*/ 377295 w 6779499"/>
                  <a:gd name="connsiteY3" fmla="*/ 3988 h 542702"/>
                  <a:gd name="connsiteX4" fmla="*/ 572636 w 6779499"/>
                  <a:gd name="connsiteY4" fmla="*/ 542186 h 542702"/>
                  <a:gd name="connsiteX5" fmla="*/ 648517 w 6779499"/>
                  <a:gd name="connsiteY5" fmla="*/ 542118 h 542702"/>
                  <a:gd name="connsiteX6" fmla="*/ 1025603 w 6779499"/>
                  <a:gd name="connsiteY6" fmla="*/ 3584 h 542702"/>
                  <a:gd name="connsiteX7" fmla="*/ 377295 w 6779499"/>
                  <a:gd name="connsiteY7" fmla="*/ 3988 h 542702"/>
                  <a:gd name="connsiteX8" fmla="*/ 54 w 6779499"/>
                  <a:gd name="connsiteY8" fmla="*/ 542621 h 542702"/>
                  <a:gd name="connsiteX9" fmla="*/ 0 w 6779499"/>
                  <a:gd name="connsiteY9" fmla="*/ 542700 h 542702"/>
                  <a:gd name="connsiteX10" fmla="*/ 84 w 6779499"/>
                  <a:gd name="connsiteY10" fmla="*/ 542702 h 542702"/>
                  <a:gd name="connsiteX11" fmla="*/ 54 w 6779499"/>
                  <a:gd name="connsiteY11" fmla="*/ 542621 h 542702"/>
                  <a:gd name="connsiteX12" fmla="*/ 377052 w 6779499"/>
                  <a:gd name="connsiteY12" fmla="*/ 3988 h 542702"/>
                  <a:gd name="connsiteX13" fmla="*/ 188579 w 6779499"/>
                  <a:gd name="connsiteY13" fmla="*/ 273267 h 542702"/>
                  <a:gd name="connsiteX14" fmla="*/ 377211 w 6779499"/>
                  <a:gd name="connsiteY14" fmla="*/ 3987 h 542702"/>
                  <a:gd name="connsiteX15" fmla="*/ 377052 w 6779499"/>
                  <a:gd name="connsiteY15" fmla="*/ 3988 h 542702"/>
                  <a:gd name="connsiteX0" fmla="*/ 377295 w 1025603"/>
                  <a:gd name="connsiteY0" fmla="*/ 404 h 539118"/>
                  <a:gd name="connsiteX1" fmla="*/ 572636 w 1025603"/>
                  <a:gd name="connsiteY1" fmla="*/ 538602 h 539118"/>
                  <a:gd name="connsiteX2" fmla="*/ 648517 w 1025603"/>
                  <a:gd name="connsiteY2" fmla="*/ 538534 h 539118"/>
                  <a:gd name="connsiteX3" fmla="*/ 1025603 w 1025603"/>
                  <a:gd name="connsiteY3" fmla="*/ 0 h 539118"/>
                  <a:gd name="connsiteX4" fmla="*/ 377295 w 1025603"/>
                  <a:gd name="connsiteY4" fmla="*/ 404 h 539118"/>
                  <a:gd name="connsiteX5" fmla="*/ 54 w 1025603"/>
                  <a:gd name="connsiteY5" fmla="*/ 539037 h 539118"/>
                  <a:gd name="connsiteX6" fmla="*/ 0 w 1025603"/>
                  <a:gd name="connsiteY6" fmla="*/ 539116 h 539118"/>
                  <a:gd name="connsiteX7" fmla="*/ 84 w 1025603"/>
                  <a:gd name="connsiteY7" fmla="*/ 539118 h 539118"/>
                  <a:gd name="connsiteX8" fmla="*/ 54 w 1025603"/>
                  <a:gd name="connsiteY8" fmla="*/ 539037 h 539118"/>
                  <a:gd name="connsiteX9" fmla="*/ 377052 w 1025603"/>
                  <a:gd name="connsiteY9" fmla="*/ 404 h 539118"/>
                  <a:gd name="connsiteX10" fmla="*/ 188579 w 1025603"/>
                  <a:gd name="connsiteY10" fmla="*/ 269683 h 539118"/>
                  <a:gd name="connsiteX11" fmla="*/ 377211 w 1025603"/>
                  <a:gd name="connsiteY11" fmla="*/ 403 h 539118"/>
                  <a:gd name="connsiteX12" fmla="*/ 377052 w 1025603"/>
                  <a:gd name="connsiteY12" fmla="*/ 404 h 5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603" h="539118">
                    <a:moveTo>
                      <a:pt x="377295" y="404"/>
                    </a:moveTo>
                    <a:lnTo>
                      <a:pt x="572636" y="538602"/>
                    </a:lnTo>
                    <a:lnTo>
                      <a:pt x="648517" y="538534"/>
                    </a:lnTo>
                    <a:lnTo>
                      <a:pt x="1025603" y="0"/>
                    </a:lnTo>
                    <a:lnTo>
                      <a:pt x="377295" y="404"/>
                    </a:lnTo>
                    <a:close/>
                    <a:moveTo>
                      <a:pt x="54" y="539037"/>
                    </a:moveTo>
                    <a:cubicBezTo>
                      <a:pt x="36" y="539063"/>
                      <a:pt x="18" y="539090"/>
                      <a:pt x="0" y="539116"/>
                    </a:cubicBezTo>
                    <a:cubicBezTo>
                      <a:pt x="28" y="539117"/>
                      <a:pt x="56" y="539117"/>
                      <a:pt x="84" y="539118"/>
                    </a:cubicBezTo>
                    <a:lnTo>
                      <a:pt x="54" y="539037"/>
                    </a:lnTo>
                    <a:close/>
                    <a:moveTo>
                      <a:pt x="377052" y="404"/>
                    </a:moveTo>
                    <a:lnTo>
                      <a:pt x="188579" y="269683"/>
                    </a:lnTo>
                    <a:lnTo>
                      <a:pt x="377211" y="403"/>
                    </a:lnTo>
                    <a:lnTo>
                      <a:pt x="377052" y="404"/>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2" name="Flussdiagramm: Daten 6"/>
              <p:cNvSpPr/>
              <p:nvPr userDrawn="1"/>
            </p:nvSpPr>
            <p:spPr>
              <a:xfrm rot="14100000" flipH="1" flipV="1">
                <a:off x="934236" y="6322993"/>
                <a:ext cx="1025602" cy="539117"/>
              </a:xfrm>
              <a:custGeom>
                <a:avLst/>
                <a:gdLst/>
                <a:ahLst/>
                <a:cxnLst/>
                <a:rect l="l" t="t" r="r" b="b"/>
                <a:pathLst>
                  <a:path w="1025602" h="539117">
                    <a:moveTo>
                      <a:pt x="377297" y="404"/>
                    </a:moveTo>
                    <a:lnTo>
                      <a:pt x="1025602" y="0"/>
                    </a:lnTo>
                    <a:lnTo>
                      <a:pt x="648516" y="538535"/>
                    </a:lnTo>
                    <a:lnTo>
                      <a:pt x="572638" y="538603"/>
                    </a:lnTo>
                    <a:close/>
                    <a:moveTo>
                      <a:pt x="0" y="539117"/>
                    </a:moveTo>
                    <a:lnTo>
                      <a:pt x="57" y="539038"/>
                    </a:lnTo>
                    <a:lnTo>
                      <a:pt x="86" y="539117"/>
                    </a:lnTo>
                    <a:close/>
                    <a:moveTo>
                      <a:pt x="377053" y="404"/>
                    </a:moveTo>
                    <a:lnTo>
                      <a:pt x="377213" y="404"/>
                    </a:lnTo>
                    <a:lnTo>
                      <a:pt x="188581" y="26968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3" name="Flussdiagramm: Daten 6"/>
              <p:cNvSpPr/>
              <p:nvPr userDrawn="1"/>
            </p:nvSpPr>
            <p:spPr>
              <a:xfrm rot="7500000" flipV="1">
                <a:off x="918665" y="6137807"/>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sp>
        <p:nvSpPr>
          <p:cNvPr id="114" name="Titel 1"/>
          <p:cNvSpPr>
            <a:spLocks noGrp="1"/>
          </p:cNvSpPr>
          <p:nvPr>
            <p:ph type="title" hasCustomPrompt="1"/>
          </p:nvPr>
        </p:nvSpPr>
        <p:spPr>
          <a:xfrm>
            <a:off x="783384" y="38"/>
            <a:ext cx="7577234" cy="2806081"/>
          </a:xfrm>
        </p:spPr>
        <p:txBody>
          <a:bodyPr rIns="2686263" anchor="b" anchorCtr="0">
            <a:noAutofit/>
          </a:bodyPr>
          <a:lstStyle>
            <a:lvl1pPr algn="l">
              <a:lnSpc>
                <a:spcPct val="80000"/>
              </a:lnSpc>
              <a:defRPr sz="6600" b="0" cap="all">
                <a:solidFill>
                  <a:schemeClr val="tx1"/>
                </a:solidFill>
                <a:latin typeface="Bebas Neue" pitchFamily="34" charset="0"/>
              </a:defRPr>
            </a:lvl1pPr>
          </a:lstStyle>
          <a:p>
            <a:r>
              <a:rPr lang="de-DE" dirty="0"/>
              <a:t>FREE POWERPOINT </a:t>
            </a:r>
            <a:br>
              <a:rPr lang="de-DE" dirty="0"/>
            </a:br>
            <a:r>
              <a:rPr lang="de-DE" dirty="0"/>
              <a:t>TEMPLATE</a:t>
            </a:r>
            <a:endParaRPr lang="en-US" dirty="0"/>
          </a:p>
        </p:txBody>
      </p:sp>
      <p:sp>
        <p:nvSpPr>
          <p:cNvPr id="115" name="Textplatzhalter 2"/>
          <p:cNvSpPr>
            <a:spLocks noGrp="1"/>
          </p:cNvSpPr>
          <p:nvPr>
            <p:ph type="body" idx="1" hasCustomPrompt="1"/>
          </p:nvPr>
        </p:nvSpPr>
        <p:spPr>
          <a:xfrm>
            <a:off x="783384" y="2806132"/>
            <a:ext cx="7577234" cy="1546319"/>
          </a:xfrm>
        </p:spPr>
        <p:txBody>
          <a:bodyPr rIns="2686263" anchor="t" anchorCtr="0"/>
          <a:lstStyle>
            <a:lvl1pPr marL="0" marR="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sz="3300">
                <a:solidFill>
                  <a:schemeClr val="tx1"/>
                </a:solidFill>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lvl="0"/>
            <a:r>
              <a:rPr lang="de-DE" dirty="0"/>
              <a:t>PRESENTATIONLOAD</a:t>
            </a:r>
          </a:p>
        </p:txBody>
      </p:sp>
    </p:spTree>
    <p:extLst>
      <p:ext uri="{BB962C8B-B14F-4D97-AF65-F5344CB8AC3E}">
        <p14:creationId xmlns:p14="http://schemas.microsoft.com/office/powerpoint/2010/main" val="109688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9144000" cy="5143500"/>
          </a:xfrm>
          <a:prstGeom prst="rect">
            <a:avLst/>
          </a:prstGeom>
          <a:solidFill>
            <a:srgbClr val="C8303F"/>
          </a:solidFill>
          <a:ln w="15875" cap="flat">
            <a:noFill/>
            <a:prstDash val="solid"/>
            <a:miter lim="800000"/>
            <a:headEnd/>
            <a:tailEnd/>
          </a:ln>
        </p:spPr>
        <p:txBody>
          <a:bodyPr vert="horz" wrap="square" lIns="68267" tIns="34133" rIns="68267" bIns="34133" numCol="1" anchor="t" anchorCtr="0" compatLnSpc="1">
            <a:prstTxWarp prst="textNoShape">
              <a:avLst/>
            </a:prstTxWarp>
          </a:bodyPr>
          <a:lstStyle/>
          <a:p>
            <a:pPr lvl="0"/>
            <a:endParaRPr lang="en-US" dirty="0"/>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2965969" y="4557271"/>
            <a:ext cx="3207305" cy="270000"/>
          </a:xfrm>
        </p:spPr>
        <p:txBody>
          <a:bodyPr/>
          <a:lstStyle>
            <a:lvl1pPr>
              <a:defRPr>
                <a:solidFill>
                  <a:srgbClr val="FFFFFF"/>
                </a:solidFill>
              </a:defRPr>
            </a:lvl1pPr>
          </a:lstStyle>
          <a:p>
            <a:r>
              <a:rPr lang="en-US"/>
              <a:t>Enter your footer text here</a:t>
            </a:r>
            <a:endParaRPr lang="en-US" dirty="0"/>
          </a:p>
        </p:txBody>
      </p:sp>
      <p:sp>
        <p:nvSpPr>
          <p:cNvPr id="5" name="Foliennummernplatzhalter 4"/>
          <p:cNvSpPr>
            <a:spLocks noGrp="1"/>
          </p:cNvSpPr>
          <p:nvPr>
            <p:ph type="sldNum" sz="quarter" idx="12"/>
          </p:nvPr>
        </p:nvSpPr>
        <p:spPr>
          <a:xfrm>
            <a:off x="387240" y="4557271"/>
            <a:ext cx="685820" cy="270000"/>
          </a:xfrm>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rgbClr val="FFFFFF"/>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387291" y="1112964"/>
            <a:ext cx="8351099" cy="3239436"/>
          </a:xfrm>
          <a:noFill/>
        </p:spPr>
        <p:txBody>
          <a:bodyPr/>
          <a:lstStyle>
            <a:lvl1pPr>
              <a:defRPr sz="17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8" name="Bildplatzhalter 2"/>
          <p:cNvSpPr>
            <a:spLocks noGrp="1"/>
          </p:cNvSpPr>
          <p:nvPr>
            <p:ph type="pic" sz="quarter" idx="16"/>
          </p:nvPr>
        </p:nvSpPr>
        <p:spPr>
          <a:xfrm>
            <a:off x="4733718" y="1112964"/>
            <a:ext cx="4410283" cy="3240000"/>
          </a:xfrm>
          <a:prstGeom prst="rect">
            <a:avLst/>
          </a:prstGeo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285291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solidFill>
                  <a:schemeClr val="accent1">
                    <a:lumMod val="50000"/>
                  </a:schemeClr>
                </a:solidFill>
              </a:defRPr>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202416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60386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id-ID"/>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5DAD18EB-B007-4029-9716-92035D4098A4}" type="slidenum">
              <a:rPr lang="en-GB"/>
              <a:pPr>
                <a:defRPr/>
              </a:pPr>
              <a:t>‹#›</a:t>
            </a:fld>
            <a:endParaRPr lang="en-GB"/>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64E2E95-F78F-4C0D-A527-4AA2439CC0D0}" type="slidenum">
              <a:rPr lang="en-GB"/>
              <a:pPr>
                <a:defRPr/>
              </a:pPr>
              <a:t>‹#›</a:t>
            </a:fld>
            <a:endParaRPr lang="en-GB"/>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783490E-488A-4AD1-BB37-761498F89C54}" type="slidenum">
              <a:rPr lang="en-GB"/>
              <a:pPr>
                <a:defRPr/>
              </a:pPr>
              <a:t>‹#›</a:t>
            </a:fld>
            <a:endParaRPr lang="en-GB"/>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3531A7DD-39FB-406A-91F3-EB1EF7ACE703}" type="slidenum">
              <a:rPr lang="en-GB"/>
              <a:pPr>
                <a:defRPr/>
              </a:pPr>
              <a:t>‹#›</a:t>
            </a:fld>
            <a:endParaRPr lang="en-GB"/>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0FB17B78-326F-407D-B0BB-FE8042A9CEFA}" type="slidenum">
              <a:rPr lang="en-GB"/>
              <a:pPr>
                <a:defRPr/>
              </a:pPr>
              <a:t>‹#›</a:t>
            </a:fld>
            <a:endParaRPr lang="en-GB"/>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935C789D-B8F2-4679-B046-B13FE4CB3267}" type="slidenum">
              <a:rPr lang="en-GB"/>
              <a:pPr>
                <a:defRPr/>
              </a:pPr>
              <a:t>‹#›</a:t>
            </a:fld>
            <a:endParaRPr lang="en-GB"/>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88C52ACA-A2B2-4C45-AC99-51A4922E9BBA}"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grpSp>
        <p:nvGrpSpPr>
          <p:cNvPr id="21" name="Gruppieren 20"/>
          <p:cNvGrpSpPr/>
          <p:nvPr userDrawn="1"/>
        </p:nvGrpSpPr>
        <p:grpSpPr>
          <a:xfrm>
            <a:off x="60783" y="3905077"/>
            <a:ext cx="2590545" cy="1423938"/>
            <a:chOff x="81031" y="5206769"/>
            <a:chExt cx="3453611" cy="1898584"/>
          </a:xfrm>
        </p:grpSpPr>
        <p:grpSp>
          <p:nvGrpSpPr>
            <p:cNvPr id="22" name="Gruppieren 21"/>
            <p:cNvGrpSpPr/>
            <p:nvPr userDrawn="1"/>
          </p:nvGrpSpPr>
          <p:grpSpPr>
            <a:xfrm>
              <a:off x="81031" y="5206769"/>
              <a:ext cx="1991801" cy="1736748"/>
              <a:chOff x="81031" y="5206769"/>
              <a:chExt cx="1991801" cy="1736748"/>
            </a:xfrm>
          </p:grpSpPr>
          <p:sp>
            <p:nvSpPr>
              <p:cNvPr id="47" name="Flussdiagramm: Daten 6"/>
              <p:cNvSpPr/>
              <p:nvPr userDrawn="1"/>
            </p:nvSpPr>
            <p:spPr>
              <a:xfrm rot="7500000" flipV="1">
                <a:off x="-472446" y="5760246"/>
                <a:ext cx="1736748" cy="629794"/>
              </a:xfrm>
              <a:custGeom>
                <a:avLst/>
                <a:gdLst>
                  <a:gd name="connsiteX0" fmla="*/ 4875386 w 7920475"/>
                  <a:gd name="connsiteY0" fmla="*/ 1896 h 634035"/>
                  <a:gd name="connsiteX1" fmla="*/ 7498123 w 7920475"/>
                  <a:gd name="connsiteY1" fmla="*/ 627301 h 634035"/>
                  <a:gd name="connsiteX2" fmla="*/ 7920475 w 7920475"/>
                  <a:gd name="connsiteY2" fmla="*/ 0 h 634035"/>
                  <a:gd name="connsiteX3" fmla="*/ 4875386 w 7920475"/>
                  <a:gd name="connsiteY3" fmla="*/ 1896 h 634035"/>
                  <a:gd name="connsiteX4" fmla="*/ 440793 w 7920475"/>
                  <a:gd name="connsiteY4" fmla="*/ 4657 h 634035"/>
                  <a:gd name="connsiteX5" fmla="*/ 669010 w 7920475"/>
                  <a:gd name="connsiteY5" fmla="*/ 633434 h 634035"/>
                  <a:gd name="connsiteX6" fmla="*/ 1604583 w 7920475"/>
                  <a:gd name="connsiteY6" fmla="*/ 632594 h 634035"/>
                  <a:gd name="connsiteX7" fmla="*/ 1736748 w 7920475"/>
                  <a:gd name="connsiteY7" fmla="*/ 443842 h 634035"/>
                  <a:gd name="connsiteX8" fmla="*/ 1108933 w 7920475"/>
                  <a:gd name="connsiteY8" fmla="*/ 4241 h 634035"/>
                  <a:gd name="connsiteX9" fmla="*/ 440793 w 7920475"/>
                  <a:gd name="connsiteY9" fmla="*/ 4657 h 634035"/>
                  <a:gd name="connsiteX10" fmla="*/ 0 w 7920475"/>
                  <a:gd name="connsiteY10" fmla="*/ 634035 h 634035"/>
                  <a:gd name="connsiteX11" fmla="*/ 98 w 7920475"/>
                  <a:gd name="connsiteY11" fmla="*/ 634035 h 634035"/>
                  <a:gd name="connsiteX12" fmla="*/ 65 w 7920475"/>
                  <a:gd name="connsiteY12" fmla="*/ 633943 h 634035"/>
                  <a:gd name="connsiteX13" fmla="*/ 0 w 7920475"/>
                  <a:gd name="connsiteY13" fmla="*/ 634035 h 634035"/>
                  <a:gd name="connsiteX14" fmla="*/ 440509 w 7920475"/>
                  <a:gd name="connsiteY14" fmla="*/ 4658 h 634035"/>
                  <a:gd name="connsiteX15" fmla="*/ 220317 w 7920475"/>
                  <a:gd name="connsiteY15" fmla="*/ 319256 h 634035"/>
                  <a:gd name="connsiteX16" fmla="*/ 440695 w 7920475"/>
                  <a:gd name="connsiteY16" fmla="*/ 4657 h 634035"/>
                  <a:gd name="connsiteX17" fmla="*/ 440509 w 7920475"/>
                  <a:gd name="connsiteY17" fmla="*/ 4658 h 634035"/>
                  <a:gd name="connsiteX0" fmla="*/ 4875386 w 7920475"/>
                  <a:gd name="connsiteY0" fmla="*/ 1896 h 634035"/>
                  <a:gd name="connsiteX1" fmla="*/ 7920475 w 7920475"/>
                  <a:gd name="connsiteY1" fmla="*/ 0 h 634035"/>
                  <a:gd name="connsiteX2" fmla="*/ 4875386 w 7920475"/>
                  <a:gd name="connsiteY2" fmla="*/ 1896 h 634035"/>
                  <a:gd name="connsiteX3" fmla="*/ 440793 w 7920475"/>
                  <a:gd name="connsiteY3" fmla="*/ 4657 h 634035"/>
                  <a:gd name="connsiteX4" fmla="*/ 669010 w 7920475"/>
                  <a:gd name="connsiteY4" fmla="*/ 633434 h 634035"/>
                  <a:gd name="connsiteX5" fmla="*/ 1604583 w 7920475"/>
                  <a:gd name="connsiteY5" fmla="*/ 632594 h 634035"/>
                  <a:gd name="connsiteX6" fmla="*/ 1736748 w 7920475"/>
                  <a:gd name="connsiteY6" fmla="*/ 443842 h 634035"/>
                  <a:gd name="connsiteX7" fmla="*/ 1108933 w 7920475"/>
                  <a:gd name="connsiteY7" fmla="*/ 4241 h 634035"/>
                  <a:gd name="connsiteX8" fmla="*/ 440793 w 7920475"/>
                  <a:gd name="connsiteY8" fmla="*/ 4657 h 634035"/>
                  <a:gd name="connsiteX9" fmla="*/ 0 w 7920475"/>
                  <a:gd name="connsiteY9" fmla="*/ 634035 h 634035"/>
                  <a:gd name="connsiteX10" fmla="*/ 98 w 7920475"/>
                  <a:gd name="connsiteY10" fmla="*/ 634035 h 634035"/>
                  <a:gd name="connsiteX11" fmla="*/ 65 w 7920475"/>
                  <a:gd name="connsiteY11" fmla="*/ 633943 h 634035"/>
                  <a:gd name="connsiteX12" fmla="*/ 0 w 7920475"/>
                  <a:gd name="connsiteY12" fmla="*/ 634035 h 634035"/>
                  <a:gd name="connsiteX13" fmla="*/ 440509 w 7920475"/>
                  <a:gd name="connsiteY13" fmla="*/ 4658 h 634035"/>
                  <a:gd name="connsiteX14" fmla="*/ 220317 w 7920475"/>
                  <a:gd name="connsiteY14" fmla="*/ 319256 h 634035"/>
                  <a:gd name="connsiteX15" fmla="*/ 440695 w 7920475"/>
                  <a:gd name="connsiteY15" fmla="*/ 4657 h 634035"/>
                  <a:gd name="connsiteX16" fmla="*/ 440509 w 7920475"/>
                  <a:gd name="connsiteY16" fmla="*/ 4658 h 634035"/>
                  <a:gd name="connsiteX0" fmla="*/ 440793 w 1736748"/>
                  <a:gd name="connsiteY0" fmla="*/ 416 h 629794"/>
                  <a:gd name="connsiteX1" fmla="*/ 669010 w 1736748"/>
                  <a:gd name="connsiteY1" fmla="*/ 629193 h 629794"/>
                  <a:gd name="connsiteX2" fmla="*/ 1604583 w 1736748"/>
                  <a:gd name="connsiteY2" fmla="*/ 628353 h 629794"/>
                  <a:gd name="connsiteX3" fmla="*/ 1736748 w 1736748"/>
                  <a:gd name="connsiteY3" fmla="*/ 439601 h 629794"/>
                  <a:gd name="connsiteX4" fmla="*/ 1108933 w 1736748"/>
                  <a:gd name="connsiteY4" fmla="*/ 0 h 629794"/>
                  <a:gd name="connsiteX5" fmla="*/ 440793 w 1736748"/>
                  <a:gd name="connsiteY5" fmla="*/ 416 h 629794"/>
                  <a:gd name="connsiteX6" fmla="*/ 0 w 1736748"/>
                  <a:gd name="connsiteY6" fmla="*/ 629794 h 629794"/>
                  <a:gd name="connsiteX7" fmla="*/ 98 w 1736748"/>
                  <a:gd name="connsiteY7" fmla="*/ 629794 h 629794"/>
                  <a:gd name="connsiteX8" fmla="*/ 65 w 1736748"/>
                  <a:gd name="connsiteY8" fmla="*/ 629702 h 629794"/>
                  <a:gd name="connsiteX9" fmla="*/ 0 w 1736748"/>
                  <a:gd name="connsiteY9" fmla="*/ 629794 h 629794"/>
                  <a:gd name="connsiteX10" fmla="*/ 440509 w 1736748"/>
                  <a:gd name="connsiteY10" fmla="*/ 417 h 629794"/>
                  <a:gd name="connsiteX11" fmla="*/ 220317 w 1736748"/>
                  <a:gd name="connsiteY11" fmla="*/ 315015 h 629794"/>
                  <a:gd name="connsiteX12" fmla="*/ 440695 w 1736748"/>
                  <a:gd name="connsiteY12" fmla="*/ 416 h 629794"/>
                  <a:gd name="connsiteX13" fmla="*/ 440509 w 1736748"/>
                  <a:gd name="connsiteY13" fmla="*/ 417 h 62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748" h="629794">
                    <a:moveTo>
                      <a:pt x="440793" y="416"/>
                    </a:moveTo>
                    <a:lnTo>
                      <a:pt x="669010" y="629193"/>
                    </a:lnTo>
                    <a:lnTo>
                      <a:pt x="1604583" y="628353"/>
                    </a:lnTo>
                    <a:lnTo>
                      <a:pt x="1736748" y="439601"/>
                    </a:lnTo>
                    <a:lnTo>
                      <a:pt x="1108933" y="0"/>
                    </a:lnTo>
                    <a:lnTo>
                      <a:pt x="440793" y="416"/>
                    </a:lnTo>
                    <a:close/>
                    <a:moveTo>
                      <a:pt x="0" y="629794"/>
                    </a:moveTo>
                    <a:lnTo>
                      <a:pt x="98" y="629794"/>
                    </a:lnTo>
                    <a:cubicBezTo>
                      <a:pt x="87" y="629763"/>
                      <a:pt x="76" y="629733"/>
                      <a:pt x="65" y="629702"/>
                    </a:cubicBezTo>
                    <a:lnTo>
                      <a:pt x="0" y="629794"/>
                    </a:lnTo>
                    <a:close/>
                    <a:moveTo>
                      <a:pt x="440509" y="417"/>
                    </a:moveTo>
                    <a:lnTo>
                      <a:pt x="220317" y="315015"/>
                    </a:lnTo>
                    <a:lnTo>
                      <a:pt x="440695" y="416"/>
                    </a:lnTo>
                    <a:lnTo>
                      <a:pt x="440509" y="41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Flussdiagramm: Daten 6"/>
              <p:cNvSpPr/>
              <p:nvPr userDrawn="1"/>
            </p:nvSpPr>
            <p:spPr>
              <a:xfrm rot="7500000" flipV="1">
                <a:off x="367821" y="5323279"/>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Rechteck 4"/>
              <p:cNvSpPr/>
              <p:nvPr userDrawn="1"/>
            </p:nvSpPr>
            <p:spPr>
              <a:xfrm>
                <a:off x="383512" y="5544278"/>
                <a:ext cx="1689320" cy="1313723"/>
              </a:xfrm>
              <a:custGeom>
                <a:avLst/>
                <a:gdLst/>
                <a:ahLst/>
                <a:cxnLst/>
                <a:rect l="l" t="t" r="r" b="b"/>
                <a:pathLst>
                  <a:path w="1689320" h="1313723">
                    <a:moveTo>
                      <a:pt x="768385" y="233"/>
                    </a:moveTo>
                    <a:lnTo>
                      <a:pt x="1689320" y="1313723"/>
                    </a:lnTo>
                    <a:lnTo>
                      <a:pt x="921532" y="1313723"/>
                    </a:lnTo>
                    <a:lnTo>
                      <a:pt x="384221" y="547829"/>
                    </a:lnTo>
                    <a:close/>
                    <a:moveTo>
                      <a:pt x="0" y="152"/>
                    </a:moveTo>
                    <a:lnTo>
                      <a:pt x="113" y="152"/>
                    </a:lnTo>
                    <a:lnTo>
                      <a:pt x="57" y="233"/>
                    </a:lnTo>
                    <a:close/>
                    <a:moveTo>
                      <a:pt x="768221" y="0"/>
                    </a:moveTo>
                    <a:lnTo>
                      <a:pt x="768328" y="152"/>
                    </a:lnTo>
                    <a:lnTo>
                      <a:pt x="384221" y="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3" name="Gruppieren 22"/>
            <p:cNvGrpSpPr/>
            <p:nvPr userDrawn="1"/>
          </p:nvGrpSpPr>
          <p:grpSpPr>
            <a:xfrm>
              <a:off x="2076330" y="5572847"/>
              <a:ext cx="1458312" cy="1510739"/>
              <a:chOff x="2076330" y="5572847"/>
              <a:chExt cx="1458312" cy="1510739"/>
            </a:xfrm>
          </p:grpSpPr>
          <p:sp>
            <p:nvSpPr>
              <p:cNvPr id="44" name="Flussdiagramm: Daten 6"/>
              <p:cNvSpPr/>
              <p:nvPr userDrawn="1"/>
            </p:nvSpPr>
            <p:spPr>
              <a:xfrm rot="7500000" flipV="1">
                <a:off x="1476091" y="6173086"/>
                <a:ext cx="1510739" cy="310261"/>
              </a:xfrm>
              <a:custGeom>
                <a:avLst/>
                <a:gdLst/>
                <a:ahLst/>
                <a:cxnLst/>
                <a:rect l="l" t="t" r="r" b="b"/>
                <a:pathLst>
                  <a:path w="1510739" h="310261">
                    <a:moveTo>
                      <a:pt x="216732" y="805"/>
                    </a:moveTo>
                    <a:lnTo>
                      <a:pt x="328942" y="309965"/>
                    </a:lnTo>
                    <a:lnTo>
                      <a:pt x="1294306" y="309098"/>
                    </a:lnTo>
                    <a:lnTo>
                      <a:pt x="1510739" y="0"/>
                    </a:lnTo>
                    <a:close/>
                    <a:moveTo>
                      <a:pt x="0" y="310260"/>
                    </a:moveTo>
                    <a:lnTo>
                      <a:pt x="49" y="310261"/>
                    </a:lnTo>
                    <a:lnTo>
                      <a:pt x="33" y="310215"/>
                    </a:lnTo>
                    <a:close/>
                    <a:moveTo>
                      <a:pt x="216592" y="805"/>
                    </a:moveTo>
                    <a:lnTo>
                      <a:pt x="108327" y="155489"/>
                    </a:lnTo>
                    <a:lnTo>
                      <a:pt x="216684" y="80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5" name="Flussdiagramm: Daten 6"/>
              <p:cNvSpPr/>
              <p:nvPr userDrawn="1"/>
            </p:nvSpPr>
            <p:spPr>
              <a:xfrm rot="7500000" flipV="1">
                <a:off x="2406251" y="5689698"/>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Rechteck 3"/>
              <p:cNvSpPr/>
              <p:nvPr userDrawn="1"/>
            </p:nvSpPr>
            <p:spPr>
              <a:xfrm>
                <a:off x="2602883" y="5798360"/>
                <a:ext cx="931759" cy="1059640"/>
              </a:xfrm>
              <a:custGeom>
                <a:avLst/>
                <a:gdLst>
                  <a:gd name="connsiteX0" fmla="*/ 0 w 6868510"/>
                  <a:gd name="connsiteY0" fmla="*/ 1059640 h 6010012"/>
                  <a:gd name="connsiteX1" fmla="*/ 3654987 w 6868510"/>
                  <a:gd name="connsiteY1" fmla="*/ 1059640 h 6010012"/>
                  <a:gd name="connsiteX2" fmla="*/ 5028976 w 6868510"/>
                  <a:gd name="connsiteY2" fmla="*/ 3018153 h 6010012"/>
                  <a:gd name="connsiteX3" fmla="*/ 5400740 w 6868510"/>
                  <a:gd name="connsiteY3" fmla="*/ 3011352 h 6010012"/>
                  <a:gd name="connsiteX4" fmla="*/ 4032326 w 6868510"/>
                  <a:gd name="connsiteY4" fmla="*/ 1059640 h 6010012"/>
                  <a:gd name="connsiteX5" fmla="*/ 6868510 w 6868510"/>
                  <a:gd name="connsiteY5" fmla="*/ 6010012 h 6010012"/>
                  <a:gd name="connsiteX6" fmla="*/ 0 w 6868510"/>
                  <a:gd name="connsiteY6" fmla="*/ 6010012 h 6010012"/>
                  <a:gd name="connsiteX7" fmla="*/ 0 w 6868510"/>
                  <a:gd name="connsiteY7" fmla="*/ 1059640 h 6010012"/>
                  <a:gd name="connsiteX8" fmla="*/ 3289455 w 6868510"/>
                  <a:gd name="connsiteY8" fmla="*/ 114 h 6010012"/>
                  <a:gd name="connsiteX9" fmla="*/ 4032326 w 6868510"/>
                  <a:gd name="connsiteY9" fmla="*/ 1059640 h 6010012"/>
                  <a:gd name="connsiteX10" fmla="*/ 3654987 w 6868510"/>
                  <a:gd name="connsiteY10" fmla="*/ 1059640 h 6010012"/>
                  <a:gd name="connsiteX11" fmla="*/ 3100567 w 6868510"/>
                  <a:gd name="connsiteY11" fmla="*/ 269358 h 6010012"/>
                  <a:gd name="connsiteX12" fmla="*/ 3289455 w 6868510"/>
                  <a:gd name="connsiteY12" fmla="*/ 114 h 6010012"/>
                  <a:gd name="connsiteX13" fmla="*/ 2911652 w 6868510"/>
                  <a:gd name="connsiteY13" fmla="*/ 74 h 6010012"/>
                  <a:gd name="connsiteX14" fmla="*/ 2911707 w 6868510"/>
                  <a:gd name="connsiteY14" fmla="*/ 75 h 6010012"/>
                  <a:gd name="connsiteX15" fmla="*/ 2911680 w 6868510"/>
                  <a:gd name="connsiteY15" fmla="*/ 114 h 6010012"/>
                  <a:gd name="connsiteX16" fmla="*/ 2911652 w 6868510"/>
                  <a:gd name="connsiteY16" fmla="*/ 74 h 6010012"/>
                  <a:gd name="connsiteX17" fmla="*/ 3289375 w 6868510"/>
                  <a:gd name="connsiteY17" fmla="*/ 0 h 6010012"/>
                  <a:gd name="connsiteX18" fmla="*/ 3289427 w 6868510"/>
                  <a:gd name="connsiteY18" fmla="*/ 75 h 6010012"/>
                  <a:gd name="connsiteX19" fmla="*/ 3100567 w 6868510"/>
                  <a:gd name="connsiteY19" fmla="*/ 36 h 6010012"/>
                  <a:gd name="connsiteX20" fmla="*/ 3289375 w 6868510"/>
                  <a:gd name="connsiteY20" fmla="*/ 0 h 6010012"/>
                  <a:gd name="connsiteX0" fmla="*/ 0 w 5400740"/>
                  <a:gd name="connsiteY0" fmla="*/ 1059640 h 6010012"/>
                  <a:gd name="connsiteX1" fmla="*/ 3654987 w 5400740"/>
                  <a:gd name="connsiteY1" fmla="*/ 1059640 h 6010012"/>
                  <a:gd name="connsiteX2" fmla="*/ 5028976 w 5400740"/>
                  <a:gd name="connsiteY2" fmla="*/ 3018153 h 6010012"/>
                  <a:gd name="connsiteX3" fmla="*/ 5400740 w 5400740"/>
                  <a:gd name="connsiteY3" fmla="*/ 3011352 h 6010012"/>
                  <a:gd name="connsiteX4" fmla="*/ 4032326 w 5400740"/>
                  <a:gd name="connsiteY4" fmla="*/ 1059640 h 6010012"/>
                  <a:gd name="connsiteX5" fmla="*/ 0 w 5400740"/>
                  <a:gd name="connsiteY5" fmla="*/ 6010012 h 6010012"/>
                  <a:gd name="connsiteX6" fmla="*/ 0 w 5400740"/>
                  <a:gd name="connsiteY6" fmla="*/ 1059640 h 6010012"/>
                  <a:gd name="connsiteX7" fmla="*/ 3289455 w 5400740"/>
                  <a:gd name="connsiteY7" fmla="*/ 114 h 6010012"/>
                  <a:gd name="connsiteX8" fmla="*/ 4032326 w 5400740"/>
                  <a:gd name="connsiteY8" fmla="*/ 1059640 h 6010012"/>
                  <a:gd name="connsiteX9" fmla="*/ 3654987 w 5400740"/>
                  <a:gd name="connsiteY9" fmla="*/ 1059640 h 6010012"/>
                  <a:gd name="connsiteX10" fmla="*/ 3100567 w 5400740"/>
                  <a:gd name="connsiteY10" fmla="*/ 269358 h 6010012"/>
                  <a:gd name="connsiteX11" fmla="*/ 3289455 w 5400740"/>
                  <a:gd name="connsiteY11" fmla="*/ 114 h 6010012"/>
                  <a:gd name="connsiteX12" fmla="*/ 2911652 w 5400740"/>
                  <a:gd name="connsiteY12" fmla="*/ 74 h 6010012"/>
                  <a:gd name="connsiteX13" fmla="*/ 2911707 w 5400740"/>
                  <a:gd name="connsiteY13" fmla="*/ 75 h 6010012"/>
                  <a:gd name="connsiteX14" fmla="*/ 2911680 w 5400740"/>
                  <a:gd name="connsiteY14" fmla="*/ 114 h 6010012"/>
                  <a:gd name="connsiteX15" fmla="*/ 2911652 w 5400740"/>
                  <a:gd name="connsiteY15" fmla="*/ 74 h 6010012"/>
                  <a:gd name="connsiteX16" fmla="*/ 3289375 w 5400740"/>
                  <a:gd name="connsiteY16" fmla="*/ 0 h 6010012"/>
                  <a:gd name="connsiteX17" fmla="*/ 3289427 w 5400740"/>
                  <a:gd name="connsiteY17" fmla="*/ 75 h 6010012"/>
                  <a:gd name="connsiteX18" fmla="*/ 3100567 w 5400740"/>
                  <a:gd name="connsiteY18" fmla="*/ 36 h 6010012"/>
                  <a:gd name="connsiteX19" fmla="*/ 3289375 w 5400740"/>
                  <a:gd name="connsiteY19" fmla="*/ 0 h 6010012"/>
                  <a:gd name="connsiteX0" fmla="*/ 47297 w 5448037"/>
                  <a:gd name="connsiteY0" fmla="*/ 1059640 h 6199198"/>
                  <a:gd name="connsiteX1" fmla="*/ 3702284 w 5448037"/>
                  <a:gd name="connsiteY1" fmla="*/ 1059640 h 6199198"/>
                  <a:gd name="connsiteX2" fmla="*/ 5076273 w 5448037"/>
                  <a:gd name="connsiteY2" fmla="*/ 3018153 h 6199198"/>
                  <a:gd name="connsiteX3" fmla="*/ 5448037 w 5448037"/>
                  <a:gd name="connsiteY3" fmla="*/ 3011352 h 6199198"/>
                  <a:gd name="connsiteX4" fmla="*/ 4079623 w 5448037"/>
                  <a:gd name="connsiteY4" fmla="*/ 1059640 h 6199198"/>
                  <a:gd name="connsiteX5" fmla="*/ 0 w 5448037"/>
                  <a:gd name="connsiteY5" fmla="*/ 6199198 h 6199198"/>
                  <a:gd name="connsiteX6" fmla="*/ 47297 w 5448037"/>
                  <a:gd name="connsiteY6" fmla="*/ 1059640 h 6199198"/>
                  <a:gd name="connsiteX7" fmla="*/ 3336752 w 5448037"/>
                  <a:gd name="connsiteY7" fmla="*/ 114 h 6199198"/>
                  <a:gd name="connsiteX8" fmla="*/ 4079623 w 5448037"/>
                  <a:gd name="connsiteY8" fmla="*/ 1059640 h 6199198"/>
                  <a:gd name="connsiteX9" fmla="*/ 3702284 w 5448037"/>
                  <a:gd name="connsiteY9" fmla="*/ 1059640 h 6199198"/>
                  <a:gd name="connsiteX10" fmla="*/ 3147864 w 5448037"/>
                  <a:gd name="connsiteY10" fmla="*/ 269358 h 6199198"/>
                  <a:gd name="connsiteX11" fmla="*/ 3336752 w 5448037"/>
                  <a:gd name="connsiteY11" fmla="*/ 114 h 6199198"/>
                  <a:gd name="connsiteX12" fmla="*/ 2958949 w 5448037"/>
                  <a:gd name="connsiteY12" fmla="*/ 74 h 6199198"/>
                  <a:gd name="connsiteX13" fmla="*/ 2959004 w 5448037"/>
                  <a:gd name="connsiteY13" fmla="*/ 75 h 6199198"/>
                  <a:gd name="connsiteX14" fmla="*/ 2958977 w 5448037"/>
                  <a:gd name="connsiteY14" fmla="*/ 114 h 6199198"/>
                  <a:gd name="connsiteX15" fmla="*/ 2958949 w 5448037"/>
                  <a:gd name="connsiteY15" fmla="*/ 74 h 6199198"/>
                  <a:gd name="connsiteX16" fmla="*/ 3336672 w 5448037"/>
                  <a:gd name="connsiteY16" fmla="*/ 0 h 6199198"/>
                  <a:gd name="connsiteX17" fmla="*/ 3336724 w 5448037"/>
                  <a:gd name="connsiteY17" fmla="*/ 75 h 6199198"/>
                  <a:gd name="connsiteX18" fmla="*/ 3147864 w 5448037"/>
                  <a:gd name="connsiteY18" fmla="*/ 36 h 6199198"/>
                  <a:gd name="connsiteX19" fmla="*/ 3336672 w 5448037"/>
                  <a:gd name="connsiteY19" fmla="*/ 0 h 6199198"/>
                  <a:gd name="connsiteX0" fmla="*/ 0 w 5400740"/>
                  <a:gd name="connsiteY0" fmla="*/ 1059640 h 3020378"/>
                  <a:gd name="connsiteX1" fmla="*/ 3654987 w 5400740"/>
                  <a:gd name="connsiteY1" fmla="*/ 1059640 h 3020378"/>
                  <a:gd name="connsiteX2" fmla="*/ 5028976 w 5400740"/>
                  <a:gd name="connsiteY2" fmla="*/ 3018153 h 3020378"/>
                  <a:gd name="connsiteX3" fmla="*/ 5400740 w 5400740"/>
                  <a:gd name="connsiteY3" fmla="*/ 3011352 h 3020378"/>
                  <a:gd name="connsiteX4" fmla="*/ 4032326 w 5400740"/>
                  <a:gd name="connsiteY4" fmla="*/ 1059640 h 3020378"/>
                  <a:gd name="connsiteX5" fmla="*/ 0 w 5400740"/>
                  <a:gd name="connsiteY5" fmla="*/ 1059640 h 3020378"/>
                  <a:gd name="connsiteX6" fmla="*/ 3289455 w 5400740"/>
                  <a:gd name="connsiteY6" fmla="*/ 114 h 3020378"/>
                  <a:gd name="connsiteX7" fmla="*/ 4032326 w 5400740"/>
                  <a:gd name="connsiteY7" fmla="*/ 1059640 h 3020378"/>
                  <a:gd name="connsiteX8" fmla="*/ 3654987 w 5400740"/>
                  <a:gd name="connsiteY8" fmla="*/ 1059640 h 3020378"/>
                  <a:gd name="connsiteX9" fmla="*/ 3100567 w 5400740"/>
                  <a:gd name="connsiteY9" fmla="*/ 269358 h 3020378"/>
                  <a:gd name="connsiteX10" fmla="*/ 3289455 w 5400740"/>
                  <a:gd name="connsiteY10" fmla="*/ 114 h 3020378"/>
                  <a:gd name="connsiteX11" fmla="*/ 2911652 w 5400740"/>
                  <a:gd name="connsiteY11" fmla="*/ 74 h 3020378"/>
                  <a:gd name="connsiteX12" fmla="*/ 2911707 w 5400740"/>
                  <a:gd name="connsiteY12" fmla="*/ 75 h 3020378"/>
                  <a:gd name="connsiteX13" fmla="*/ 2911680 w 5400740"/>
                  <a:gd name="connsiteY13" fmla="*/ 114 h 3020378"/>
                  <a:gd name="connsiteX14" fmla="*/ 2911652 w 5400740"/>
                  <a:gd name="connsiteY14" fmla="*/ 74 h 3020378"/>
                  <a:gd name="connsiteX15" fmla="*/ 3289375 w 5400740"/>
                  <a:gd name="connsiteY15" fmla="*/ 0 h 3020378"/>
                  <a:gd name="connsiteX16" fmla="*/ 3289427 w 5400740"/>
                  <a:gd name="connsiteY16" fmla="*/ 75 h 3020378"/>
                  <a:gd name="connsiteX17" fmla="*/ 3100567 w 5400740"/>
                  <a:gd name="connsiteY17" fmla="*/ 36 h 3020378"/>
                  <a:gd name="connsiteX18" fmla="*/ 3289375 w 5400740"/>
                  <a:gd name="connsiteY18" fmla="*/ 0 h 3020378"/>
                  <a:gd name="connsiteX0" fmla="*/ 1120674 w 2489088"/>
                  <a:gd name="connsiteY0" fmla="*/ 1059640 h 3020378"/>
                  <a:gd name="connsiteX1" fmla="*/ 743335 w 2489088"/>
                  <a:gd name="connsiteY1" fmla="*/ 1059640 h 3020378"/>
                  <a:gd name="connsiteX2" fmla="*/ 2117324 w 2489088"/>
                  <a:gd name="connsiteY2" fmla="*/ 3018153 h 3020378"/>
                  <a:gd name="connsiteX3" fmla="*/ 2489088 w 2489088"/>
                  <a:gd name="connsiteY3" fmla="*/ 3011352 h 3020378"/>
                  <a:gd name="connsiteX4" fmla="*/ 1120674 w 2489088"/>
                  <a:gd name="connsiteY4" fmla="*/ 1059640 h 3020378"/>
                  <a:gd name="connsiteX5" fmla="*/ 377803 w 2489088"/>
                  <a:gd name="connsiteY5" fmla="*/ 114 h 3020378"/>
                  <a:gd name="connsiteX6" fmla="*/ 1120674 w 2489088"/>
                  <a:gd name="connsiteY6" fmla="*/ 1059640 h 3020378"/>
                  <a:gd name="connsiteX7" fmla="*/ 743335 w 2489088"/>
                  <a:gd name="connsiteY7" fmla="*/ 1059640 h 3020378"/>
                  <a:gd name="connsiteX8" fmla="*/ 188915 w 2489088"/>
                  <a:gd name="connsiteY8" fmla="*/ 269358 h 3020378"/>
                  <a:gd name="connsiteX9" fmla="*/ 377803 w 2489088"/>
                  <a:gd name="connsiteY9" fmla="*/ 114 h 3020378"/>
                  <a:gd name="connsiteX10" fmla="*/ 0 w 2489088"/>
                  <a:gd name="connsiteY10" fmla="*/ 74 h 3020378"/>
                  <a:gd name="connsiteX11" fmla="*/ 55 w 2489088"/>
                  <a:gd name="connsiteY11" fmla="*/ 75 h 3020378"/>
                  <a:gd name="connsiteX12" fmla="*/ 28 w 2489088"/>
                  <a:gd name="connsiteY12" fmla="*/ 114 h 3020378"/>
                  <a:gd name="connsiteX13" fmla="*/ 0 w 2489088"/>
                  <a:gd name="connsiteY13" fmla="*/ 74 h 3020378"/>
                  <a:gd name="connsiteX14" fmla="*/ 377723 w 2489088"/>
                  <a:gd name="connsiteY14" fmla="*/ 0 h 3020378"/>
                  <a:gd name="connsiteX15" fmla="*/ 377775 w 2489088"/>
                  <a:gd name="connsiteY15" fmla="*/ 75 h 3020378"/>
                  <a:gd name="connsiteX16" fmla="*/ 188915 w 2489088"/>
                  <a:gd name="connsiteY16" fmla="*/ 36 h 3020378"/>
                  <a:gd name="connsiteX17" fmla="*/ 377723 w 2489088"/>
                  <a:gd name="connsiteY17" fmla="*/ 0 h 3020378"/>
                  <a:gd name="connsiteX0" fmla="*/ 1120674 w 2489088"/>
                  <a:gd name="connsiteY0" fmla="*/ 1059640 h 3011352"/>
                  <a:gd name="connsiteX1" fmla="*/ 743335 w 2489088"/>
                  <a:gd name="connsiteY1" fmla="*/ 1059640 h 3011352"/>
                  <a:gd name="connsiteX2" fmla="*/ 2489088 w 2489088"/>
                  <a:gd name="connsiteY2" fmla="*/ 3011352 h 3011352"/>
                  <a:gd name="connsiteX3" fmla="*/ 1120674 w 2489088"/>
                  <a:gd name="connsiteY3" fmla="*/ 1059640 h 3011352"/>
                  <a:gd name="connsiteX4" fmla="*/ 377803 w 2489088"/>
                  <a:gd name="connsiteY4" fmla="*/ 114 h 3011352"/>
                  <a:gd name="connsiteX5" fmla="*/ 1120674 w 2489088"/>
                  <a:gd name="connsiteY5" fmla="*/ 1059640 h 3011352"/>
                  <a:gd name="connsiteX6" fmla="*/ 743335 w 2489088"/>
                  <a:gd name="connsiteY6" fmla="*/ 1059640 h 3011352"/>
                  <a:gd name="connsiteX7" fmla="*/ 188915 w 2489088"/>
                  <a:gd name="connsiteY7" fmla="*/ 269358 h 3011352"/>
                  <a:gd name="connsiteX8" fmla="*/ 377803 w 2489088"/>
                  <a:gd name="connsiteY8" fmla="*/ 114 h 3011352"/>
                  <a:gd name="connsiteX9" fmla="*/ 0 w 2489088"/>
                  <a:gd name="connsiteY9" fmla="*/ 74 h 3011352"/>
                  <a:gd name="connsiteX10" fmla="*/ 55 w 2489088"/>
                  <a:gd name="connsiteY10" fmla="*/ 75 h 3011352"/>
                  <a:gd name="connsiteX11" fmla="*/ 28 w 2489088"/>
                  <a:gd name="connsiteY11" fmla="*/ 114 h 3011352"/>
                  <a:gd name="connsiteX12" fmla="*/ 0 w 2489088"/>
                  <a:gd name="connsiteY12" fmla="*/ 74 h 3011352"/>
                  <a:gd name="connsiteX13" fmla="*/ 377723 w 2489088"/>
                  <a:gd name="connsiteY13" fmla="*/ 0 h 3011352"/>
                  <a:gd name="connsiteX14" fmla="*/ 377775 w 2489088"/>
                  <a:gd name="connsiteY14" fmla="*/ 75 h 3011352"/>
                  <a:gd name="connsiteX15" fmla="*/ 188915 w 2489088"/>
                  <a:gd name="connsiteY15" fmla="*/ 36 h 3011352"/>
                  <a:gd name="connsiteX16" fmla="*/ 377723 w 2489088"/>
                  <a:gd name="connsiteY16" fmla="*/ 0 h 3011352"/>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188915 w 1120674"/>
                  <a:gd name="connsiteY14" fmla="*/ 36 h 1059640"/>
                  <a:gd name="connsiteX15" fmla="*/ 377723 w 1120674"/>
                  <a:gd name="connsiteY15" fmla="*/ 0 h 1059640"/>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377723 w 1120674"/>
                  <a:gd name="connsiteY14" fmla="*/ 0 h 1059640"/>
                  <a:gd name="connsiteX0" fmla="*/ 1120646 w 1120646"/>
                  <a:gd name="connsiteY0" fmla="*/ 1059640 h 1059640"/>
                  <a:gd name="connsiteX1" fmla="*/ 743307 w 1120646"/>
                  <a:gd name="connsiteY1" fmla="*/ 1059640 h 1059640"/>
                  <a:gd name="connsiteX2" fmla="*/ 1120646 w 1120646"/>
                  <a:gd name="connsiteY2" fmla="*/ 1059640 h 1059640"/>
                  <a:gd name="connsiteX3" fmla="*/ 377775 w 1120646"/>
                  <a:gd name="connsiteY3" fmla="*/ 114 h 1059640"/>
                  <a:gd name="connsiteX4" fmla="*/ 1120646 w 1120646"/>
                  <a:gd name="connsiteY4" fmla="*/ 1059640 h 1059640"/>
                  <a:gd name="connsiteX5" fmla="*/ 743307 w 1120646"/>
                  <a:gd name="connsiteY5" fmla="*/ 1059640 h 1059640"/>
                  <a:gd name="connsiteX6" fmla="*/ 188887 w 1120646"/>
                  <a:gd name="connsiteY6" fmla="*/ 269358 h 1059640"/>
                  <a:gd name="connsiteX7" fmla="*/ 377775 w 1120646"/>
                  <a:gd name="connsiteY7" fmla="*/ 114 h 1059640"/>
                  <a:gd name="connsiteX8" fmla="*/ 0 w 1120646"/>
                  <a:gd name="connsiteY8" fmla="*/ 114 h 1059640"/>
                  <a:gd name="connsiteX9" fmla="*/ 27 w 1120646"/>
                  <a:gd name="connsiteY9" fmla="*/ 75 h 1059640"/>
                  <a:gd name="connsiteX10" fmla="*/ 0 w 1120646"/>
                  <a:gd name="connsiteY10" fmla="*/ 114 h 1059640"/>
                  <a:gd name="connsiteX11" fmla="*/ 377695 w 1120646"/>
                  <a:gd name="connsiteY11" fmla="*/ 0 h 1059640"/>
                  <a:gd name="connsiteX12" fmla="*/ 377747 w 1120646"/>
                  <a:gd name="connsiteY12" fmla="*/ 75 h 1059640"/>
                  <a:gd name="connsiteX13" fmla="*/ 377695 w 1120646"/>
                  <a:gd name="connsiteY13" fmla="*/ 0 h 1059640"/>
                  <a:gd name="connsiteX0" fmla="*/ 931759 w 931759"/>
                  <a:gd name="connsiteY0" fmla="*/ 1059640 h 1059640"/>
                  <a:gd name="connsiteX1" fmla="*/ 554420 w 931759"/>
                  <a:gd name="connsiteY1" fmla="*/ 1059640 h 1059640"/>
                  <a:gd name="connsiteX2" fmla="*/ 931759 w 931759"/>
                  <a:gd name="connsiteY2" fmla="*/ 1059640 h 1059640"/>
                  <a:gd name="connsiteX3" fmla="*/ 188888 w 931759"/>
                  <a:gd name="connsiteY3" fmla="*/ 114 h 1059640"/>
                  <a:gd name="connsiteX4" fmla="*/ 931759 w 931759"/>
                  <a:gd name="connsiteY4" fmla="*/ 1059640 h 1059640"/>
                  <a:gd name="connsiteX5" fmla="*/ 554420 w 931759"/>
                  <a:gd name="connsiteY5" fmla="*/ 1059640 h 1059640"/>
                  <a:gd name="connsiteX6" fmla="*/ 0 w 931759"/>
                  <a:gd name="connsiteY6" fmla="*/ 269358 h 1059640"/>
                  <a:gd name="connsiteX7" fmla="*/ 188888 w 931759"/>
                  <a:gd name="connsiteY7" fmla="*/ 114 h 1059640"/>
                  <a:gd name="connsiteX8" fmla="*/ 188808 w 931759"/>
                  <a:gd name="connsiteY8" fmla="*/ 0 h 1059640"/>
                  <a:gd name="connsiteX9" fmla="*/ 188860 w 931759"/>
                  <a:gd name="connsiteY9" fmla="*/ 75 h 1059640"/>
                  <a:gd name="connsiteX10" fmla="*/ 188808 w 931759"/>
                  <a:gd name="connsiteY10" fmla="*/ 0 h 10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1759" h="1059640">
                    <a:moveTo>
                      <a:pt x="931759" y="1059640"/>
                    </a:moveTo>
                    <a:lnTo>
                      <a:pt x="554420" y="1059640"/>
                    </a:lnTo>
                    <a:lnTo>
                      <a:pt x="931759" y="1059640"/>
                    </a:lnTo>
                    <a:close/>
                    <a:moveTo>
                      <a:pt x="188888" y="114"/>
                    </a:moveTo>
                    <a:lnTo>
                      <a:pt x="931759" y="1059640"/>
                    </a:lnTo>
                    <a:lnTo>
                      <a:pt x="554420" y="1059640"/>
                    </a:lnTo>
                    <a:lnTo>
                      <a:pt x="0" y="269358"/>
                    </a:lnTo>
                    <a:lnTo>
                      <a:pt x="188888" y="114"/>
                    </a:lnTo>
                    <a:close/>
                    <a:moveTo>
                      <a:pt x="188808" y="0"/>
                    </a:moveTo>
                    <a:cubicBezTo>
                      <a:pt x="188825" y="25"/>
                      <a:pt x="188843" y="50"/>
                      <a:pt x="188860" y="75"/>
                    </a:cubicBezTo>
                    <a:cubicBezTo>
                      <a:pt x="188843" y="50"/>
                      <a:pt x="188825" y="25"/>
                      <a:pt x="188808"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p:cNvGrpSpPr/>
            <p:nvPr userDrawn="1"/>
          </p:nvGrpSpPr>
          <p:grpSpPr>
            <a:xfrm>
              <a:off x="805344" y="6079748"/>
              <a:ext cx="911251" cy="1025605"/>
              <a:chOff x="805344" y="6079748"/>
              <a:chExt cx="911251" cy="1025605"/>
            </a:xfrm>
          </p:grpSpPr>
          <p:sp>
            <p:nvSpPr>
              <p:cNvPr id="41" name="Flussdiagramm: Daten 6"/>
              <p:cNvSpPr/>
              <p:nvPr userDrawn="1"/>
            </p:nvSpPr>
            <p:spPr>
              <a:xfrm rot="7500000" flipV="1">
                <a:off x="562101" y="6322991"/>
                <a:ext cx="1025603" cy="539118"/>
              </a:xfrm>
              <a:custGeom>
                <a:avLst/>
                <a:gdLst>
                  <a:gd name="connsiteX0" fmla="*/ 6779499 w 6779499"/>
                  <a:gd name="connsiteY0" fmla="*/ 0 h 542702"/>
                  <a:gd name="connsiteX1" fmla="*/ 6750112 w 6779499"/>
                  <a:gd name="connsiteY1" fmla="*/ 40353 h 542702"/>
                  <a:gd name="connsiteX2" fmla="*/ 6779499 w 6779499"/>
                  <a:gd name="connsiteY2" fmla="*/ 0 h 542702"/>
                  <a:gd name="connsiteX3" fmla="*/ 377295 w 6779499"/>
                  <a:gd name="connsiteY3" fmla="*/ 3988 h 542702"/>
                  <a:gd name="connsiteX4" fmla="*/ 572636 w 6779499"/>
                  <a:gd name="connsiteY4" fmla="*/ 542186 h 542702"/>
                  <a:gd name="connsiteX5" fmla="*/ 648517 w 6779499"/>
                  <a:gd name="connsiteY5" fmla="*/ 542118 h 542702"/>
                  <a:gd name="connsiteX6" fmla="*/ 1025603 w 6779499"/>
                  <a:gd name="connsiteY6" fmla="*/ 3584 h 542702"/>
                  <a:gd name="connsiteX7" fmla="*/ 377295 w 6779499"/>
                  <a:gd name="connsiteY7" fmla="*/ 3988 h 542702"/>
                  <a:gd name="connsiteX8" fmla="*/ 54 w 6779499"/>
                  <a:gd name="connsiteY8" fmla="*/ 542621 h 542702"/>
                  <a:gd name="connsiteX9" fmla="*/ 0 w 6779499"/>
                  <a:gd name="connsiteY9" fmla="*/ 542700 h 542702"/>
                  <a:gd name="connsiteX10" fmla="*/ 84 w 6779499"/>
                  <a:gd name="connsiteY10" fmla="*/ 542702 h 542702"/>
                  <a:gd name="connsiteX11" fmla="*/ 54 w 6779499"/>
                  <a:gd name="connsiteY11" fmla="*/ 542621 h 542702"/>
                  <a:gd name="connsiteX12" fmla="*/ 377052 w 6779499"/>
                  <a:gd name="connsiteY12" fmla="*/ 3988 h 542702"/>
                  <a:gd name="connsiteX13" fmla="*/ 188579 w 6779499"/>
                  <a:gd name="connsiteY13" fmla="*/ 273267 h 542702"/>
                  <a:gd name="connsiteX14" fmla="*/ 377211 w 6779499"/>
                  <a:gd name="connsiteY14" fmla="*/ 3987 h 542702"/>
                  <a:gd name="connsiteX15" fmla="*/ 377052 w 6779499"/>
                  <a:gd name="connsiteY15" fmla="*/ 3988 h 542702"/>
                  <a:gd name="connsiteX0" fmla="*/ 377295 w 1025603"/>
                  <a:gd name="connsiteY0" fmla="*/ 404 h 539118"/>
                  <a:gd name="connsiteX1" fmla="*/ 572636 w 1025603"/>
                  <a:gd name="connsiteY1" fmla="*/ 538602 h 539118"/>
                  <a:gd name="connsiteX2" fmla="*/ 648517 w 1025603"/>
                  <a:gd name="connsiteY2" fmla="*/ 538534 h 539118"/>
                  <a:gd name="connsiteX3" fmla="*/ 1025603 w 1025603"/>
                  <a:gd name="connsiteY3" fmla="*/ 0 h 539118"/>
                  <a:gd name="connsiteX4" fmla="*/ 377295 w 1025603"/>
                  <a:gd name="connsiteY4" fmla="*/ 404 h 539118"/>
                  <a:gd name="connsiteX5" fmla="*/ 54 w 1025603"/>
                  <a:gd name="connsiteY5" fmla="*/ 539037 h 539118"/>
                  <a:gd name="connsiteX6" fmla="*/ 0 w 1025603"/>
                  <a:gd name="connsiteY6" fmla="*/ 539116 h 539118"/>
                  <a:gd name="connsiteX7" fmla="*/ 84 w 1025603"/>
                  <a:gd name="connsiteY7" fmla="*/ 539118 h 539118"/>
                  <a:gd name="connsiteX8" fmla="*/ 54 w 1025603"/>
                  <a:gd name="connsiteY8" fmla="*/ 539037 h 539118"/>
                  <a:gd name="connsiteX9" fmla="*/ 377052 w 1025603"/>
                  <a:gd name="connsiteY9" fmla="*/ 404 h 539118"/>
                  <a:gd name="connsiteX10" fmla="*/ 188579 w 1025603"/>
                  <a:gd name="connsiteY10" fmla="*/ 269683 h 539118"/>
                  <a:gd name="connsiteX11" fmla="*/ 377211 w 1025603"/>
                  <a:gd name="connsiteY11" fmla="*/ 403 h 539118"/>
                  <a:gd name="connsiteX12" fmla="*/ 377052 w 1025603"/>
                  <a:gd name="connsiteY12" fmla="*/ 404 h 5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603" h="539118">
                    <a:moveTo>
                      <a:pt x="377295" y="404"/>
                    </a:moveTo>
                    <a:lnTo>
                      <a:pt x="572636" y="538602"/>
                    </a:lnTo>
                    <a:lnTo>
                      <a:pt x="648517" y="538534"/>
                    </a:lnTo>
                    <a:lnTo>
                      <a:pt x="1025603" y="0"/>
                    </a:lnTo>
                    <a:lnTo>
                      <a:pt x="377295" y="404"/>
                    </a:lnTo>
                    <a:close/>
                    <a:moveTo>
                      <a:pt x="54" y="539037"/>
                    </a:moveTo>
                    <a:cubicBezTo>
                      <a:pt x="36" y="539063"/>
                      <a:pt x="18" y="539090"/>
                      <a:pt x="0" y="539116"/>
                    </a:cubicBezTo>
                    <a:cubicBezTo>
                      <a:pt x="28" y="539117"/>
                      <a:pt x="56" y="539117"/>
                      <a:pt x="84" y="539118"/>
                    </a:cubicBezTo>
                    <a:lnTo>
                      <a:pt x="54" y="539037"/>
                    </a:lnTo>
                    <a:close/>
                    <a:moveTo>
                      <a:pt x="377052" y="404"/>
                    </a:moveTo>
                    <a:lnTo>
                      <a:pt x="188579" y="269683"/>
                    </a:lnTo>
                    <a:lnTo>
                      <a:pt x="377211" y="403"/>
                    </a:lnTo>
                    <a:lnTo>
                      <a:pt x="377052" y="404"/>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Flussdiagramm: Daten 6"/>
              <p:cNvSpPr/>
              <p:nvPr userDrawn="1"/>
            </p:nvSpPr>
            <p:spPr>
              <a:xfrm rot="14100000" flipH="1" flipV="1">
                <a:off x="934236" y="6322993"/>
                <a:ext cx="1025602" cy="539117"/>
              </a:xfrm>
              <a:custGeom>
                <a:avLst/>
                <a:gdLst/>
                <a:ahLst/>
                <a:cxnLst/>
                <a:rect l="l" t="t" r="r" b="b"/>
                <a:pathLst>
                  <a:path w="1025602" h="539117">
                    <a:moveTo>
                      <a:pt x="377297" y="404"/>
                    </a:moveTo>
                    <a:lnTo>
                      <a:pt x="1025602" y="0"/>
                    </a:lnTo>
                    <a:lnTo>
                      <a:pt x="648516" y="538535"/>
                    </a:lnTo>
                    <a:lnTo>
                      <a:pt x="572638" y="538603"/>
                    </a:lnTo>
                    <a:close/>
                    <a:moveTo>
                      <a:pt x="0" y="539117"/>
                    </a:moveTo>
                    <a:lnTo>
                      <a:pt x="57" y="539038"/>
                    </a:lnTo>
                    <a:lnTo>
                      <a:pt x="86" y="539117"/>
                    </a:lnTo>
                    <a:close/>
                    <a:moveTo>
                      <a:pt x="377053" y="404"/>
                    </a:moveTo>
                    <a:lnTo>
                      <a:pt x="377213" y="404"/>
                    </a:lnTo>
                    <a:lnTo>
                      <a:pt x="188581" y="26968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Flussdiagramm: Daten 6"/>
              <p:cNvSpPr/>
              <p:nvPr userDrawn="1"/>
            </p:nvSpPr>
            <p:spPr>
              <a:xfrm rot="7500000" flipV="1">
                <a:off x="918665" y="6137807"/>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grpSp>
        <p:nvGrpSpPr>
          <p:cNvPr id="50" name="Gruppieren 49"/>
          <p:cNvGrpSpPr/>
          <p:nvPr userDrawn="1"/>
        </p:nvGrpSpPr>
        <p:grpSpPr>
          <a:xfrm>
            <a:off x="3822633" y="-273074"/>
            <a:ext cx="5337738" cy="4310968"/>
            <a:chOff x="5096181" y="-364099"/>
            <a:chExt cx="7116058" cy="5747957"/>
          </a:xfrm>
        </p:grpSpPr>
        <p:grpSp>
          <p:nvGrpSpPr>
            <p:cNvPr id="51" name="Gruppieren 50"/>
            <p:cNvGrpSpPr/>
            <p:nvPr userDrawn="1"/>
          </p:nvGrpSpPr>
          <p:grpSpPr>
            <a:xfrm>
              <a:off x="7412564" y="0"/>
              <a:ext cx="4799675" cy="5383858"/>
              <a:chOff x="7412564" y="0"/>
              <a:chExt cx="4799675" cy="5383858"/>
            </a:xfrm>
          </p:grpSpPr>
          <p:sp>
            <p:nvSpPr>
              <p:cNvPr id="76" name="Flussdiagramm: Daten 6"/>
              <p:cNvSpPr/>
              <p:nvPr userDrawn="1"/>
            </p:nvSpPr>
            <p:spPr>
              <a:xfrm rot="18300000" flipV="1">
                <a:off x="11138042" y="4789119"/>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9" name="Rechteck 64"/>
              <p:cNvSpPr/>
              <p:nvPr userDrawn="1"/>
            </p:nvSpPr>
            <p:spPr>
              <a:xfrm>
                <a:off x="7412564" y="0"/>
                <a:ext cx="4323966" cy="5163263"/>
              </a:xfrm>
              <a:custGeom>
                <a:avLst/>
                <a:gdLst/>
                <a:ahLst/>
                <a:cxnLst/>
                <a:rect l="l" t="t" r="r" b="b"/>
                <a:pathLst>
                  <a:path w="4323966" h="5163263">
                    <a:moveTo>
                      <a:pt x="3620052" y="5163123"/>
                    </a:moveTo>
                    <a:lnTo>
                      <a:pt x="3971956" y="5163193"/>
                    </a:lnTo>
                    <a:lnTo>
                      <a:pt x="3620150" y="5163263"/>
                    </a:lnTo>
                    <a:close/>
                    <a:moveTo>
                      <a:pt x="4323914" y="5163049"/>
                    </a:moveTo>
                    <a:lnTo>
                      <a:pt x="4323966" y="5163124"/>
                    </a:lnTo>
                    <a:lnTo>
                      <a:pt x="4323863" y="5163123"/>
                    </a:lnTo>
                    <a:close/>
                    <a:moveTo>
                      <a:pt x="0" y="0"/>
                    </a:moveTo>
                    <a:lnTo>
                      <a:pt x="701793" y="0"/>
                    </a:lnTo>
                    <a:lnTo>
                      <a:pt x="3971956" y="4661361"/>
                    </a:lnTo>
                    <a:lnTo>
                      <a:pt x="3620000" y="5163049"/>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80" name="Rechteck 70"/>
              <p:cNvSpPr/>
              <p:nvPr userDrawn="1"/>
            </p:nvSpPr>
            <p:spPr>
              <a:xfrm>
                <a:off x="11032510" y="3481511"/>
                <a:ext cx="1179729" cy="1681751"/>
              </a:xfrm>
              <a:custGeom>
                <a:avLst/>
                <a:gdLst/>
                <a:ahLst/>
                <a:cxnLst/>
                <a:rect l="l" t="t" r="r" b="b"/>
                <a:pathLst>
                  <a:path w="1179729" h="1681751">
                    <a:moveTo>
                      <a:pt x="703915" y="1681612"/>
                    </a:moveTo>
                    <a:lnTo>
                      <a:pt x="703816" y="1681751"/>
                    </a:lnTo>
                    <a:lnTo>
                      <a:pt x="352009" y="1681682"/>
                    </a:lnTo>
                    <a:close/>
                    <a:moveTo>
                      <a:pt x="51" y="1681538"/>
                    </a:moveTo>
                    <a:lnTo>
                      <a:pt x="103" y="1681611"/>
                    </a:lnTo>
                    <a:lnTo>
                      <a:pt x="0" y="1681612"/>
                    </a:lnTo>
                    <a:close/>
                    <a:moveTo>
                      <a:pt x="1179729" y="0"/>
                    </a:moveTo>
                    <a:lnTo>
                      <a:pt x="1179729" y="1002978"/>
                    </a:lnTo>
                    <a:lnTo>
                      <a:pt x="703966" y="1681538"/>
                    </a:lnTo>
                    <a:lnTo>
                      <a:pt x="352009" y="117985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2" name="Gruppieren 51"/>
            <p:cNvGrpSpPr/>
            <p:nvPr userDrawn="1"/>
          </p:nvGrpSpPr>
          <p:grpSpPr>
            <a:xfrm>
              <a:off x="5096181" y="-364099"/>
              <a:ext cx="2182565" cy="2194247"/>
              <a:chOff x="5096181" y="-364099"/>
              <a:chExt cx="2182565" cy="2194247"/>
            </a:xfrm>
          </p:grpSpPr>
          <p:sp>
            <p:nvSpPr>
              <p:cNvPr id="73" name="Flussdiagramm: Daten 6"/>
              <p:cNvSpPr/>
              <p:nvPr userDrawn="1"/>
            </p:nvSpPr>
            <p:spPr>
              <a:xfrm rot="3300000" flipH="1" flipV="1">
                <a:off x="4287921" y="444161"/>
                <a:ext cx="2194247" cy="577727"/>
              </a:xfrm>
              <a:custGeom>
                <a:avLst/>
                <a:gdLst/>
                <a:ahLst/>
                <a:cxnLst/>
                <a:rect l="l" t="t" r="r" b="b"/>
                <a:pathLst>
                  <a:path w="2194247" h="577727">
                    <a:moveTo>
                      <a:pt x="403750" y="1115"/>
                    </a:moveTo>
                    <a:lnTo>
                      <a:pt x="201848" y="289338"/>
                    </a:lnTo>
                    <a:lnTo>
                      <a:pt x="403580" y="1115"/>
                    </a:lnTo>
                    <a:close/>
                    <a:moveTo>
                      <a:pt x="92" y="577727"/>
                    </a:moveTo>
                    <a:lnTo>
                      <a:pt x="0" y="577727"/>
                    </a:lnTo>
                    <a:lnTo>
                      <a:pt x="60" y="577643"/>
                    </a:lnTo>
                    <a:close/>
                    <a:moveTo>
                      <a:pt x="2194247" y="0"/>
                    </a:moveTo>
                    <a:lnTo>
                      <a:pt x="1790844" y="576119"/>
                    </a:lnTo>
                    <a:lnTo>
                      <a:pt x="612925" y="577177"/>
                    </a:lnTo>
                    <a:lnTo>
                      <a:pt x="403841" y="111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Flussdiagramm: Daten 6"/>
              <p:cNvSpPr/>
              <p:nvPr userDrawn="1"/>
            </p:nvSpPr>
            <p:spPr>
              <a:xfrm rot="18300000" flipV="1">
                <a:off x="5652464" y="109204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5" name="Rechteck 58"/>
              <p:cNvSpPr/>
              <p:nvPr userDrawn="1"/>
            </p:nvSpPr>
            <p:spPr>
              <a:xfrm>
                <a:off x="5546932" y="0"/>
                <a:ext cx="1731814" cy="1466188"/>
              </a:xfrm>
              <a:custGeom>
                <a:avLst/>
                <a:gdLst/>
                <a:ahLst/>
                <a:cxnLst/>
                <a:rect l="l" t="t" r="r" b="b"/>
                <a:pathLst>
                  <a:path w="1731814" h="1466188">
                    <a:moveTo>
                      <a:pt x="703915" y="1466049"/>
                    </a:moveTo>
                    <a:lnTo>
                      <a:pt x="703816" y="1466188"/>
                    </a:lnTo>
                    <a:lnTo>
                      <a:pt x="352009" y="1466120"/>
                    </a:lnTo>
                    <a:close/>
                    <a:moveTo>
                      <a:pt x="51" y="1465976"/>
                    </a:moveTo>
                    <a:lnTo>
                      <a:pt x="103" y="1466049"/>
                    </a:lnTo>
                    <a:lnTo>
                      <a:pt x="0" y="1466049"/>
                    </a:lnTo>
                    <a:close/>
                    <a:moveTo>
                      <a:pt x="1028502" y="0"/>
                    </a:moveTo>
                    <a:lnTo>
                      <a:pt x="1731814" y="0"/>
                    </a:lnTo>
                    <a:lnTo>
                      <a:pt x="703966" y="1465976"/>
                    </a:lnTo>
                    <a:lnTo>
                      <a:pt x="352009" y="96428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3" name="Gruppieren 52"/>
            <p:cNvGrpSpPr/>
            <p:nvPr userDrawn="1"/>
          </p:nvGrpSpPr>
          <p:grpSpPr>
            <a:xfrm>
              <a:off x="6940642" y="0"/>
              <a:ext cx="2274153" cy="1470862"/>
              <a:chOff x="6940642" y="0"/>
              <a:chExt cx="2274153" cy="1470862"/>
            </a:xfrm>
          </p:grpSpPr>
          <p:sp>
            <p:nvSpPr>
              <p:cNvPr id="70" name="Flussdiagramm: Daten 6"/>
              <p:cNvSpPr/>
              <p:nvPr userDrawn="1"/>
            </p:nvSpPr>
            <p:spPr>
              <a:xfrm rot="18300000" flipV="1">
                <a:off x="7945440" y="1151680"/>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1" name="Rechteck 61"/>
              <p:cNvSpPr/>
              <p:nvPr userDrawn="1"/>
            </p:nvSpPr>
            <p:spPr>
              <a:xfrm>
                <a:off x="6940642" y="0"/>
                <a:ext cx="1325990" cy="1352474"/>
              </a:xfrm>
              <a:custGeom>
                <a:avLst/>
                <a:gdLst/>
                <a:ahLst/>
                <a:cxnLst/>
                <a:rect l="l" t="t" r="r" b="b"/>
                <a:pathLst>
                  <a:path w="1325990" h="1352474">
                    <a:moveTo>
                      <a:pt x="948216" y="1352399"/>
                    </a:moveTo>
                    <a:lnTo>
                      <a:pt x="1137075" y="1352438"/>
                    </a:lnTo>
                    <a:lnTo>
                      <a:pt x="948268" y="1352474"/>
                    </a:lnTo>
                    <a:close/>
                    <a:moveTo>
                      <a:pt x="1325962" y="1352359"/>
                    </a:moveTo>
                    <a:lnTo>
                      <a:pt x="1325990" y="1352400"/>
                    </a:lnTo>
                    <a:lnTo>
                      <a:pt x="1325935" y="1352399"/>
                    </a:lnTo>
                    <a:close/>
                    <a:moveTo>
                      <a:pt x="0" y="0"/>
                    </a:moveTo>
                    <a:lnTo>
                      <a:pt x="377220" y="0"/>
                    </a:lnTo>
                    <a:lnTo>
                      <a:pt x="1137076" y="1083116"/>
                    </a:lnTo>
                    <a:lnTo>
                      <a:pt x="948188" y="1352360"/>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72" name="Rechteck 62"/>
              <p:cNvSpPr/>
              <p:nvPr userDrawn="1"/>
            </p:nvSpPr>
            <p:spPr>
              <a:xfrm>
                <a:off x="7888805" y="0"/>
                <a:ext cx="1325990" cy="1352475"/>
              </a:xfrm>
              <a:custGeom>
                <a:avLst/>
                <a:gdLst/>
                <a:ahLst/>
                <a:cxnLst/>
                <a:rect l="l" t="t" r="r" b="b"/>
                <a:pathLst>
                  <a:path w="1325990" h="1352475">
                    <a:moveTo>
                      <a:pt x="377774" y="1352400"/>
                    </a:moveTo>
                    <a:lnTo>
                      <a:pt x="377722" y="1352475"/>
                    </a:lnTo>
                    <a:lnTo>
                      <a:pt x="188914" y="1352438"/>
                    </a:lnTo>
                    <a:close/>
                    <a:moveTo>
                      <a:pt x="26" y="1352361"/>
                    </a:moveTo>
                    <a:lnTo>
                      <a:pt x="55" y="1352400"/>
                    </a:lnTo>
                    <a:lnTo>
                      <a:pt x="0" y="1352400"/>
                    </a:lnTo>
                    <a:close/>
                    <a:moveTo>
                      <a:pt x="948771" y="0"/>
                    </a:moveTo>
                    <a:lnTo>
                      <a:pt x="1325990" y="0"/>
                    </a:lnTo>
                    <a:lnTo>
                      <a:pt x="377802" y="1352361"/>
                    </a:lnTo>
                    <a:lnTo>
                      <a:pt x="188914" y="1083117"/>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4" name="Gruppieren 53"/>
            <p:cNvGrpSpPr/>
            <p:nvPr userDrawn="1"/>
          </p:nvGrpSpPr>
          <p:grpSpPr>
            <a:xfrm>
              <a:off x="9665525" y="0"/>
              <a:ext cx="2546714" cy="2285187"/>
              <a:chOff x="9665525" y="0"/>
              <a:chExt cx="2546714" cy="2285187"/>
            </a:xfrm>
          </p:grpSpPr>
          <p:sp>
            <p:nvSpPr>
              <p:cNvPr id="67" name="Flussdiagramm: Daten 6"/>
              <p:cNvSpPr/>
              <p:nvPr userDrawn="1"/>
            </p:nvSpPr>
            <p:spPr>
              <a:xfrm rot="18300000" flipV="1">
                <a:off x="11241275" y="1966005"/>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8" name="Rechteck 66"/>
              <p:cNvSpPr/>
              <p:nvPr userDrawn="1"/>
            </p:nvSpPr>
            <p:spPr>
              <a:xfrm>
                <a:off x="9665525" y="0"/>
                <a:ext cx="1896942" cy="2166799"/>
              </a:xfrm>
              <a:custGeom>
                <a:avLst/>
                <a:gdLst/>
                <a:ahLst/>
                <a:cxnLst/>
                <a:rect l="l" t="t" r="r" b="b"/>
                <a:pathLst>
                  <a:path w="1896942" h="2166799">
                    <a:moveTo>
                      <a:pt x="1519167" y="2166724"/>
                    </a:moveTo>
                    <a:lnTo>
                      <a:pt x="1708027" y="2166763"/>
                    </a:lnTo>
                    <a:lnTo>
                      <a:pt x="1519219" y="2166799"/>
                    </a:lnTo>
                    <a:close/>
                    <a:moveTo>
                      <a:pt x="1896914" y="2166684"/>
                    </a:moveTo>
                    <a:lnTo>
                      <a:pt x="1896942" y="2166725"/>
                    </a:lnTo>
                    <a:lnTo>
                      <a:pt x="1896887" y="2166724"/>
                    </a:lnTo>
                    <a:close/>
                    <a:moveTo>
                      <a:pt x="0" y="0"/>
                    </a:moveTo>
                    <a:lnTo>
                      <a:pt x="376883" y="0"/>
                    </a:lnTo>
                    <a:lnTo>
                      <a:pt x="1708027" y="1897441"/>
                    </a:lnTo>
                    <a:lnTo>
                      <a:pt x="1519139" y="216668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9" name="Rechteck 68"/>
              <p:cNvSpPr/>
              <p:nvPr userDrawn="1"/>
            </p:nvSpPr>
            <p:spPr>
              <a:xfrm>
                <a:off x="11184639" y="701962"/>
                <a:ext cx="1027600" cy="1464838"/>
              </a:xfrm>
              <a:custGeom>
                <a:avLst/>
                <a:gdLst/>
                <a:ahLst/>
                <a:cxnLst/>
                <a:rect l="l" t="t" r="r" b="b"/>
                <a:pathLst>
                  <a:path w="1027600" h="1464838">
                    <a:moveTo>
                      <a:pt x="377775" y="1464763"/>
                    </a:moveTo>
                    <a:lnTo>
                      <a:pt x="377723" y="1464838"/>
                    </a:lnTo>
                    <a:lnTo>
                      <a:pt x="188914" y="1464801"/>
                    </a:lnTo>
                    <a:close/>
                    <a:moveTo>
                      <a:pt x="27" y="1464723"/>
                    </a:moveTo>
                    <a:lnTo>
                      <a:pt x="55" y="1464763"/>
                    </a:lnTo>
                    <a:lnTo>
                      <a:pt x="0" y="1464763"/>
                    </a:lnTo>
                    <a:close/>
                    <a:moveTo>
                      <a:pt x="1027600" y="0"/>
                    </a:moveTo>
                    <a:lnTo>
                      <a:pt x="1027600" y="537945"/>
                    </a:lnTo>
                    <a:lnTo>
                      <a:pt x="377803" y="1464724"/>
                    </a:lnTo>
                    <a:lnTo>
                      <a:pt x="188915" y="119548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5" name="Gruppieren 54"/>
            <p:cNvGrpSpPr/>
            <p:nvPr userDrawn="1"/>
          </p:nvGrpSpPr>
          <p:grpSpPr>
            <a:xfrm>
              <a:off x="8669764" y="0"/>
              <a:ext cx="3542475" cy="3590769"/>
              <a:chOff x="8669764" y="0"/>
              <a:chExt cx="3542475" cy="3590769"/>
            </a:xfrm>
          </p:grpSpPr>
          <p:sp>
            <p:nvSpPr>
              <p:cNvPr id="64" name="Flussdiagramm: Daten 6"/>
              <p:cNvSpPr/>
              <p:nvPr userDrawn="1"/>
            </p:nvSpPr>
            <p:spPr>
              <a:xfrm rot="18300000" flipV="1">
                <a:off x="11138042" y="2996030"/>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5" name="Rechteck 65"/>
              <p:cNvSpPr/>
              <p:nvPr userDrawn="1"/>
            </p:nvSpPr>
            <p:spPr>
              <a:xfrm>
                <a:off x="8669764" y="0"/>
                <a:ext cx="3066766" cy="3370173"/>
              </a:xfrm>
              <a:custGeom>
                <a:avLst/>
                <a:gdLst/>
                <a:ahLst/>
                <a:cxnLst/>
                <a:rect l="l" t="t" r="r" b="b"/>
                <a:pathLst>
                  <a:path w="3066766" h="3370173">
                    <a:moveTo>
                      <a:pt x="2362852" y="3370034"/>
                    </a:moveTo>
                    <a:lnTo>
                      <a:pt x="2714756" y="3370104"/>
                    </a:lnTo>
                    <a:lnTo>
                      <a:pt x="2362950" y="3370173"/>
                    </a:lnTo>
                    <a:close/>
                    <a:moveTo>
                      <a:pt x="3066714" y="3369960"/>
                    </a:moveTo>
                    <a:lnTo>
                      <a:pt x="3066766" y="3370034"/>
                    </a:lnTo>
                    <a:lnTo>
                      <a:pt x="3066663" y="3370034"/>
                    </a:lnTo>
                    <a:close/>
                    <a:moveTo>
                      <a:pt x="0" y="0"/>
                    </a:moveTo>
                    <a:lnTo>
                      <a:pt x="702529" y="0"/>
                    </a:lnTo>
                    <a:lnTo>
                      <a:pt x="2714756" y="2868272"/>
                    </a:lnTo>
                    <a:lnTo>
                      <a:pt x="2362800" y="3369959"/>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6" name="Rechteck 69"/>
              <p:cNvSpPr/>
              <p:nvPr userDrawn="1"/>
            </p:nvSpPr>
            <p:spPr>
              <a:xfrm>
                <a:off x="11032510" y="1688422"/>
                <a:ext cx="1179729" cy="1681750"/>
              </a:xfrm>
              <a:custGeom>
                <a:avLst/>
                <a:gdLst/>
                <a:ahLst/>
                <a:cxnLst/>
                <a:rect l="l" t="t" r="r" b="b"/>
                <a:pathLst>
                  <a:path w="1179729" h="1681750">
                    <a:moveTo>
                      <a:pt x="703915" y="1681611"/>
                    </a:moveTo>
                    <a:lnTo>
                      <a:pt x="703816" y="1681750"/>
                    </a:lnTo>
                    <a:lnTo>
                      <a:pt x="352009" y="1681681"/>
                    </a:lnTo>
                    <a:close/>
                    <a:moveTo>
                      <a:pt x="51" y="1681538"/>
                    </a:moveTo>
                    <a:lnTo>
                      <a:pt x="103" y="1681611"/>
                    </a:lnTo>
                    <a:lnTo>
                      <a:pt x="0" y="1681611"/>
                    </a:lnTo>
                    <a:close/>
                    <a:moveTo>
                      <a:pt x="1179729" y="0"/>
                    </a:moveTo>
                    <a:lnTo>
                      <a:pt x="1179729" y="1002977"/>
                    </a:lnTo>
                    <a:lnTo>
                      <a:pt x="703966" y="1681538"/>
                    </a:lnTo>
                    <a:lnTo>
                      <a:pt x="352009" y="117985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6" name="Gruppieren 55"/>
            <p:cNvGrpSpPr/>
            <p:nvPr userDrawn="1"/>
          </p:nvGrpSpPr>
          <p:grpSpPr>
            <a:xfrm>
              <a:off x="6077931" y="0"/>
              <a:ext cx="4126388" cy="2661475"/>
              <a:chOff x="6077931" y="0"/>
              <a:chExt cx="4126388" cy="2661475"/>
            </a:xfrm>
          </p:grpSpPr>
          <p:sp>
            <p:nvSpPr>
              <p:cNvPr id="61" name="Flussdiagramm: Daten 6"/>
              <p:cNvSpPr/>
              <p:nvPr userDrawn="1"/>
            </p:nvSpPr>
            <p:spPr>
              <a:xfrm rot="18300000" flipV="1">
                <a:off x="7894647" y="206673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2" name="Rechteck 59"/>
              <p:cNvSpPr/>
              <p:nvPr userDrawn="1"/>
            </p:nvSpPr>
            <p:spPr>
              <a:xfrm>
                <a:off x="6077931" y="0"/>
                <a:ext cx="2415205" cy="2440879"/>
              </a:xfrm>
              <a:custGeom>
                <a:avLst/>
                <a:gdLst/>
                <a:ahLst/>
                <a:cxnLst/>
                <a:rect l="l" t="t" r="r" b="b"/>
                <a:pathLst>
                  <a:path w="2415205" h="2440879">
                    <a:moveTo>
                      <a:pt x="1711291" y="2440740"/>
                    </a:moveTo>
                    <a:lnTo>
                      <a:pt x="2063195" y="2440810"/>
                    </a:lnTo>
                    <a:lnTo>
                      <a:pt x="1711388" y="2440879"/>
                    </a:lnTo>
                    <a:close/>
                    <a:moveTo>
                      <a:pt x="2415153" y="2440666"/>
                    </a:moveTo>
                    <a:lnTo>
                      <a:pt x="2415205" y="2440740"/>
                    </a:lnTo>
                    <a:lnTo>
                      <a:pt x="2415102" y="2440740"/>
                    </a:lnTo>
                    <a:close/>
                    <a:moveTo>
                      <a:pt x="0" y="0"/>
                    </a:moveTo>
                    <a:lnTo>
                      <a:pt x="702911" y="0"/>
                    </a:lnTo>
                    <a:lnTo>
                      <a:pt x="2063195" y="1938978"/>
                    </a:lnTo>
                    <a:lnTo>
                      <a:pt x="1711238" y="24406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3" name="Rechteck 60"/>
              <p:cNvSpPr/>
              <p:nvPr userDrawn="1"/>
            </p:nvSpPr>
            <p:spPr>
              <a:xfrm>
                <a:off x="7789115" y="0"/>
                <a:ext cx="2415204" cy="2440878"/>
              </a:xfrm>
              <a:custGeom>
                <a:avLst/>
                <a:gdLst/>
                <a:ahLst/>
                <a:cxnLst/>
                <a:rect l="l" t="t" r="r" b="b"/>
                <a:pathLst>
                  <a:path w="2415204" h="2440878">
                    <a:moveTo>
                      <a:pt x="703915" y="2440739"/>
                    </a:moveTo>
                    <a:lnTo>
                      <a:pt x="703816" y="2440878"/>
                    </a:lnTo>
                    <a:lnTo>
                      <a:pt x="352009" y="2440809"/>
                    </a:lnTo>
                    <a:close/>
                    <a:moveTo>
                      <a:pt x="51" y="2440666"/>
                    </a:moveTo>
                    <a:lnTo>
                      <a:pt x="103" y="2440739"/>
                    </a:lnTo>
                    <a:lnTo>
                      <a:pt x="0" y="2440739"/>
                    </a:lnTo>
                    <a:close/>
                    <a:moveTo>
                      <a:pt x="1712292" y="0"/>
                    </a:moveTo>
                    <a:lnTo>
                      <a:pt x="2415204" y="0"/>
                    </a:lnTo>
                    <a:lnTo>
                      <a:pt x="703966" y="2440666"/>
                    </a:lnTo>
                    <a:lnTo>
                      <a:pt x="352009" y="193897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7" name="Gruppieren 56"/>
            <p:cNvGrpSpPr/>
            <p:nvPr userDrawn="1"/>
          </p:nvGrpSpPr>
          <p:grpSpPr>
            <a:xfrm>
              <a:off x="7411824" y="0"/>
              <a:ext cx="3795010" cy="2425160"/>
              <a:chOff x="7411824" y="0"/>
              <a:chExt cx="3795010" cy="2425160"/>
            </a:xfrm>
          </p:grpSpPr>
          <p:sp>
            <p:nvSpPr>
              <p:cNvPr id="58" name="Flussdiagramm: Daten 6"/>
              <p:cNvSpPr/>
              <p:nvPr userDrawn="1"/>
            </p:nvSpPr>
            <p:spPr>
              <a:xfrm rot="18300000" flipV="1">
                <a:off x="9062851" y="1830421"/>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63"/>
              <p:cNvSpPr/>
              <p:nvPr userDrawn="1"/>
            </p:nvSpPr>
            <p:spPr>
              <a:xfrm>
                <a:off x="7411824" y="0"/>
                <a:ext cx="2249515" cy="2204564"/>
              </a:xfrm>
              <a:custGeom>
                <a:avLst/>
                <a:gdLst/>
                <a:ahLst/>
                <a:cxnLst/>
                <a:rect l="l" t="t" r="r" b="b"/>
                <a:pathLst>
                  <a:path w="2249515" h="2204564">
                    <a:moveTo>
                      <a:pt x="1545601" y="2204425"/>
                    </a:moveTo>
                    <a:lnTo>
                      <a:pt x="1897505" y="2204495"/>
                    </a:lnTo>
                    <a:lnTo>
                      <a:pt x="1545698" y="2204564"/>
                    </a:lnTo>
                    <a:close/>
                    <a:moveTo>
                      <a:pt x="2249463" y="2204351"/>
                    </a:moveTo>
                    <a:lnTo>
                      <a:pt x="2249515" y="2204425"/>
                    </a:lnTo>
                    <a:lnTo>
                      <a:pt x="2249412" y="2204425"/>
                    </a:lnTo>
                    <a:close/>
                    <a:moveTo>
                      <a:pt x="0" y="0"/>
                    </a:moveTo>
                    <a:lnTo>
                      <a:pt x="703008" y="0"/>
                    </a:lnTo>
                    <a:lnTo>
                      <a:pt x="1897505" y="1702663"/>
                    </a:lnTo>
                    <a:lnTo>
                      <a:pt x="1545549" y="220435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0" name="Rechteck 67"/>
              <p:cNvSpPr/>
              <p:nvPr userDrawn="1"/>
            </p:nvSpPr>
            <p:spPr>
              <a:xfrm>
                <a:off x="8957319" y="0"/>
                <a:ext cx="2249515" cy="2204563"/>
              </a:xfrm>
              <a:custGeom>
                <a:avLst/>
                <a:gdLst/>
                <a:ahLst/>
                <a:cxnLst/>
                <a:rect l="l" t="t" r="r" b="b"/>
                <a:pathLst>
                  <a:path w="2249515" h="2204563">
                    <a:moveTo>
                      <a:pt x="703915" y="2204424"/>
                    </a:moveTo>
                    <a:lnTo>
                      <a:pt x="703817" y="2204563"/>
                    </a:lnTo>
                    <a:lnTo>
                      <a:pt x="352009" y="2204494"/>
                    </a:lnTo>
                    <a:close/>
                    <a:moveTo>
                      <a:pt x="51" y="2204351"/>
                    </a:moveTo>
                    <a:lnTo>
                      <a:pt x="103" y="2204424"/>
                    </a:lnTo>
                    <a:lnTo>
                      <a:pt x="0" y="2204424"/>
                    </a:lnTo>
                    <a:close/>
                    <a:moveTo>
                      <a:pt x="1546507" y="0"/>
                    </a:moveTo>
                    <a:lnTo>
                      <a:pt x="2249515" y="0"/>
                    </a:lnTo>
                    <a:lnTo>
                      <a:pt x="703966" y="2204351"/>
                    </a:lnTo>
                    <a:lnTo>
                      <a:pt x="352009" y="1702663"/>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sp>
        <p:nvSpPr>
          <p:cNvPr id="77" name="Titel 1"/>
          <p:cNvSpPr>
            <a:spLocks noGrp="1"/>
          </p:cNvSpPr>
          <p:nvPr>
            <p:ph type="title" hasCustomPrompt="1"/>
          </p:nvPr>
        </p:nvSpPr>
        <p:spPr>
          <a:xfrm>
            <a:off x="783384" y="38"/>
            <a:ext cx="7577234" cy="2806081"/>
          </a:xfrm>
        </p:spPr>
        <p:txBody>
          <a:bodyPr rIns="2686263" anchor="b" anchorCtr="0">
            <a:noAutofit/>
          </a:bodyPr>
          <a:lstStyle>
            <a:lvl1pPr algn="l">
              <a:lnSpc>
                <a:spcPct val="80000"/>
              </a:lnSpc>
              <a:defRPr sz="6600" b="0" cap="all">
                <a:solidFill>
                  <a:schemeClr val="tx1">
                    <a:lumMod val="75000"/>
                    <a:lumOff val="25000"/>
                  </a:schemeClr>
                </a:solidFill>
                <a:latin typeface="Bebas Neue" pitchFamily="34" charset="0"/>
              </a:defRPr>
            </a:lvl1pPr>
          </a:lstStyle>
          <a:p>
            <a:r>
              <a:rPr lang="de-DE" dirty="0"/>
              <a:t>FREE POWERPOINT </a:t>
            </a:r>
            <a:br>
              <a:rPr lang="de-DE" dirty="0"/>
            </a:br>
            <a:r>
              <a:rPr lang="de-DE" dirty="0"/>
              <a:t>TEMPLATE</a:t>
            </a:r>
            <a:endParaRPr lang="en-US" dirty="0"/>
          </a:p>
        </p:txBody>
      </p:sp>
      <p:sp>
        <p:nvSpPr>
          <p:cNvPr id="78" name="Textplatzhalter 2"/>
          <p:cNvSpPr>
            <a:spLocks noGrp="1"/>
          </p:cNvSpPr>
          <p:nvPr>
            <p:ph type="body" idx="1" hasCustomPrompt="1"/>
          </p:nvPr>
        </p:nvSpPr>
        <p:spPr>
          <a:xfrm>
            <a:off x="783384" y="2806132"/>
            <a:ext cx="7577234" cy="1546319"/>
          </a:xfrm>
        </p:spPr>
        <p:txBody>
          <a:bodyPr rIns="2686263" anchor="t" anchorCtr="0"/>
          <a:lstStyle>
            <a:lvl1pPr marL="0" marR="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sz="3300">
                <a:solidFill>
                  <a:schemeClr val="tx1"/>
                </a:solidFill>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lvl="0"/>
            <a:r>
              <a:rPr lang="de-DE" dirty="0"/>
              <a:t>PRESENTATIONLOAD</a:t>
            </a:r>
          </a:p>
        </p:txBody>
      </p:sp>
    </p:spTree>
    <p:extLst>
      <p:ext uri="{BB962C8B-B14F-4D97-AF65-F5344CB8AC3E}">
        <p14:creationId xmlns:p14="http://schemas.microsoft.com/office/powerpoint/2010/main" val="23026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ECB5F69-6211-4841-BD3A-C1A91A41927B}" type="slidenum">
              <a:rPr lang="en-GB"/>
              <a:pPr>
                <a:defRPr/>
              </a:pPr>
              <a:t>‹#›</a:t>
            </a:fld>
            <a:endParaRPr lang="en-GB"/>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d-ID"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BF05ADF6-5659-4CB1-BB82-4ED1CAD23020}" type="slidenum">
              <a:rPr lang="en-GB"/>
              <a:pPr>
                <a:defRPr/>
              </a:pPr>
              <a:t>‹#›</a:t>
            </a:fld>
            <a:endParaRPr lang="en-GB"/>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BBF8D13-2EF4-4E30-97A3-148D90C1E1CC}" type="slidenum">
              <a:rPr lang="en-GB"/>
              <a:pPr>
                <a:defRPr/>
              </a:pPr>
              <a:t>‹#›</a:t>
            </a:fld>
            <a:endParaRPr lang="en-GB"/>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4AEFFF7-1976-4B2A-9A43-57F8A400D27C}" type="slidenum">
              <a:rPr lang="en-GB"/>
              <a:pPr>
                <a:defRPr/>
              </a:pPr>
              <a:t>‹#›</a:t>
            </a:fld>
            <a:endParaRPr lang="en-GB"/>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GB"/>
          </a:p>
        </p:txBody>
      </p:sp>
      <p:sp>
        <p:nvSpPr>
          <p:cNvPr id="5" name="Footer Placeholder 18"/>
          <p:cNvSpPr>
            <a:spLocks noGrp="1"/>
          </p:cNvSpPr>
          <p:nvPr>
            <p:ph type="ftr" sz="quarter" idx="11"/>
          </p:nvPr>
        </p:nvSpPr>
        <p:spPr/>
        <p:txBody>
          <a:bodyPr/>
          <a:lstStyle>
            <a:lvl1pPr>
              <a:defRPr/>
            </a:lvl1pPr>
          </a:lstStyle>
          <a:p>
            <a:pPr>
              <a:defRPr/>
            </a:pPr>
            <a:endParaRPr lang="en-GB"/>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C00A69F6-1BA9-4FEF-81CF-B724EB0A56ED}" type="slidenum">
              <a:rPr lang="en-GB" altLang="id-ID"/>
              <a:pPr/>
              <a:t>‹#›</a:t>
            </a:fld>
            <a:endParaRPr lang="en-GB" altLang="id-ID"/>
          </a:p>
        </p:txBody>
      </p:sp>
    </p:spTree>
    <p:extLst>
      <p:ext uri="{BB962C8B-B14F-4D97-AF65-F5344CB8AC3E}">
        <p14:creationId xmlns:p14="http://schemas.microsoft.com/office/powerpoint/2010/main" val="973510442"/>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fld id="{EE995989-05A3-424A-814B-586C78EB660C}" type="slidenum">
              <a:rPr lang="en-GB" altLang="id-ID"/>
              <a:pPr/>
              <a:t>‹#›</a:t>
            </a:fld>
            <a:endParaRPr lang="en-GB" altLang="id-ID"/>
          </a:p>
        </p:txBody>
      </p:sp>
    </p:spTree>
    <p:extLst>
      <p:ext uri="{BB962C8B-B14F-4D97-AF65-F5344CB8AC3E}">
        <p14:creationId xmlns:p14="http://schemas.microsoft.com/office/powerpoint/2010/main" val="126623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FBE54F94-7EF0-42F4-B89B-632409824C56}" type="slidenum">
              <a:rPr lang="en-GB" altLang="id-ID"/>
              <a:pPr/>
              <a:t>‹#›</a:t>
            </a:fld>
            <a:endParaRPr lang="en-GB" altLang="id-ID"/>
          </a:p>
        </p:txBody>
      </p:sp>
    </p:spTree>
    <p:extLst>
      <p:ext uri="{BB962C8B-B14F-4D97-AF65-F5344CB8AC3E}">
        <p14:creationId xmlns:p14="http://schemas.microsoft.com/office/powerpoint/2010/main" val="1155292256"/>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fld id="{A8297330-0D07-46F9-9FD5-CC429E590EC9}" type="slidenum">
              <a:rPr lang="en-GB" altLang="id-ID"/>
              <a:pPr/>
              <a:t>‹#›</a:t>
            </a:fld>
            <a:endParaRPr lang="en-GB" altLang="id-ID"/>
          </a:p>
        </p:txBody>
      </p:sp>
    </p:spTree>
    <p:extLst>
      <p:ext uri="{BB962C8B-B14F-4D97-AF65-F5344CB8AC3E}">
        <p14:creationId xmlns:p14="http://schemas.microsoft.com/office/powerpoint/2010/main" val="14817443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a:r>
              <a:rPr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a:r>
              <a:rPr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lvl1pPr>
          </a:lstStyle>
          <a:p>
            <a:fld id="{AF15DC08-A226-412E-AFC3-FE8A5230B814}" type="slidenum">
              <a:rPr lang="en-GB" altLang="id-ID"/>
              <a:pPr/>
              <a:t>‹#›</a:t>
            </a:fld>
            <a:endParaRPr lang="en-GB" altLang="id-ID"/>
          </a:p>
        </p:txBody>
      </p:sp>
    </p:spTree>
    <p:extLst>
      <p:ext uri="{BB962C8B-B14F-4D97-AF65-F5344CB8AC3E}">
        <p14:creationId xmlns:p14="http://schemas.microsoft.com/office/powerpoint/2010/main" val="3600095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lvl1pPr>
          </a:lstStyle>
          <a:p>
            <a:fld id="{4A83EC35-EA23-4B42-B9EE-E47EAC3C4143}" type="slidenum">
              <a:rPr lang="en-GB" altLang="id-ID"/>
              <a:pPr/>
              <a:t>‹#›</a:t>
            </a:fld>
            <a:endParaRPr lang="en-GB" altLang="id-ID"/>
          </a:p>
        </p:txBody>
      </p:sp>
    </p:spTree>
    <p:extLst>
      <p:ext uri="{BB962C8B-B14F-4D97-AF65-F5344CB8AC3E}">
        <p14:creationId xmlns:p14="http://schemas.microsoft.com/office/powerpoint/2010/main" val="2500822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42" name="Titel 1"/>
          <p:cNvSpPr>
            <a:spLocks noGrp="1"/>
          </p:cNvSpPr>
          <p:nvPr>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tx1"/>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3" name="Textplatzhalter 2"/>
          <p:cNvSpPr>
            <a:spLocks noGrp="1"/>
          </p:cNvSpPr>
          <p:nvPr>
            <p:ph type="body" idx="1" hasCustomPrompt="1"/>
          </p:nvPr>
        </p:nvSpPr>
        <p:spPr>
          <a:xfrm>
            <a:off x="805465" y="2036975"/>
            <a:ext cx="5940773" cy="499500"/>
          </a:xfrm>
        </p:spPr>
        <p:txBody>
          <a:bodyPr anchor="t" anchorCtr="0"/>
          <a:lstStyle>
            <a:lvl1pPr marL="0" marR="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marL="0" marR="0" lvl="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p:txBody>
      </p:sp>
      <p:grpSp>
        <p:nvGrpSpPr>
          <p:cNvPr id="5" name="Gruppieren 4"/>
          <p:cNvGrpSpPr/>
          <p:nvPr userDrawn="1"/>
        </p:nvGrpSpPr>
        <p:grpSpPr>
          <a:xfrm>
            <a:off x="4933716" y="2434105"/>
            <a:ext cx="4210284" cy="2709398"/>
            <a:chOff x="6577432" y="3245471"/>
            <a:chExt cx="5612981" cy="3612530"/>
          </a:xfrm>
        </p:grpSpPr>
        <p:grpSp>
          <p:nvGrpSpPr>
            <p:cNvPr id="4" name="Gruppieren 3"/>
            <p:cNvGrpSpPr/>
            <p:nvPr userDrawn="1"/>
          </p:nvGrpSpPr>
          <p:grpSpPr>
            <a:xfrm>
              <a:off x="7593020" y="3245471"/>
              <a:ext cx="4597393" cy="3612530"/>
              <a:chOff x="7593020" y="3245471"/>
              <a:chExt cx="4597393" cy="3612530"/>
            </a:xfrm>
          </p:grpSpPr>
          <p:sp>
            <p:nvSpPr>
              <p:cNvPr id="54" name="Flussdiagramm: Daten 6"/>
              <p:cNvSpPr/>
              <p:nvPr userDrawn="1"/>
            </p:nvSpPr>
            <p:spPr>
              <a:xfrm rot="14100000" flipH="1" flipV="1">
                <a:off x="10072040" y="3265255"/>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55" name="Rechteck 4"/>
              <p:cNvSpPr/>
              <p:nvPr userDrawn="1"/>
            </p:nvSpPr>
            <p:spPr>
              <a:xfrm>
                <a:off x="9956851" y="3486255"/>
                <a:ext cx="2233562" cy="3183919"/>
              </a:xfrm>
              <a:custGeom>
                <a:avLst/>
                <a:gdLst/>
                <a:ahLst/>
                <a:cxnLst/>
                <a:rect l="l" t="t" r="r" b="b"/>
                <a:pathLst>
                  <a:path w="2233562" h="3183919">
                    <a:moveTo>
                      <a:pt x="768385" y="232"/>
                    </a:moveTo>
                    <a:lnTo>
                      <a:pt x="2233562" y="2089951"/>
                    </a:lnTo>
                    <a:lnTo>
                      <a:pt x="2233562" y="3183919"/>
                    </a:lnTo>
                    <a:lnTo>
                      <a:pt x="384221" y="547828"/>
                    </a:lnTo>
                    <a:close/>
                    <a:moveTo>
                      <a:pt x="0" y="152"/>
                    </a:moveTo>
                    <a:lnTo>
                      <a:pt x="113" y="152"/>
                    </a:lnTo>
                    <a:lnTo>
                      <a:pt x="56" y="232"/>
                    </a:lnTo>
                    <a:close/>
                    <a:moveTo>
                      <a:pt x="768221" y="0"/>
                    </a:moveTo>
                    <a:lnTo>
                      <a:pt x="768328" y="152"/>
                    </a:lnTo>
                    <a:lnTo>
                      <a:pt x="384220" y="7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56" name="Rechteck 90"/>
              <p:cNvSpPr/>
              <p:nvPr userDrawn="1"/>
            </p:nvSpPr>
            <p:spPr>
              <a:xfrm>
                <a:off x="7593020" y="3486254"/>
                <a:ext cx="3132274" cy="3371747"/>
              </a:xfrm>
              <a:custGeom>
                <a:avLst/>
                <a:gdLst/>
                <a:ahLst/>
                <a:cxnLst/>
                <a:rect l="l" t="t" r="r" b="b"/>
                <a:pathLst>
                  <a:path w="3132274" h="3371747">
                    <a:moveTo>
                      <a:pt x="2363890" y="233"/>
                    </a:moveTo>
                    <a:lnTo>
                      <a:pt x="2748053" y="547829"/>
                    </a:lnTo>
                    <a:lnTo>
                      <a:pt x="766942" y="3371747"/>
                    </a:lnTo>
                    <a:lnTo>
                      <a:pt x="0" y="3371747"/>
                    </a:lnTo>
                    <a:close/>
                    <a:moveTo>
                      <a:pt x="3132274" y="152"/>
                    </a:moveTo>
                    <a:lnTo>
                      <a:pt x="3132217" y="233"/>
                    </a:lnTo>
                    <a:lnTo>
                      <a:pt x="3132161" y="152"/>
                    </a:lnTo>
                    <a:close/>
                    <a:moveTo>
                      <a:pt x="2364053" y="0"/>
                    </a:moveTo>
                    <a:lnTo>
                      <a:pt x="2748053" y="76"/>
                    </a:lnTo>
                    <a:lnTo>
                      <a:pt x="2363946" y="152"/>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3" name="Gruppieren 2"/>
            <p:cNvGrpSpPr/>
            <p:nvPr userDrawn="1"/>
          </p:nvGrpSpPr>
          <p:grpSpPr>
            <a:xfrm>
              <a:off x="6577432" y="5180674"/>
              <a:ext cx="2563671" cy="1677327"/>
              <a:chOff x="6577432" y="5180674"/>
              <a:chExt cx="2563671" cy="1677327"/>
            </a:xfrm>
          </p:grpSpPr>
          <p:sp>
            <p:nvSpPr>
              <p:cNvPr id="58" name="Flussdiagramm: Daten 6"/>
              <p:cNvSpPr/>
              <p:nvPr userDrawn="1"/>
            </p:nvSpPr>
            <p:spPr>
              <a:xfrm rot="14100000" flipH="1" flipV="1">
                <a:off x="7726988" y="51904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59" name="Rechteck 89"/>
              <p:cNvSpPr/>
              <p:nvPr userDrawn="1"/>
            </p:nvSpPr>
            <p:spPr>
              <a:xfrm>
                <a:off x="7670354" y="5299062"/>
                <a:ext cx="1470749" cy="1558938"/>
              </a:xfrm>
              <a:custGeom>
                <a:avLst/>
                <a:gdLst/>
                <a:ahLst/>
                <a:cxnLst/>
                <a:rect l="l" t="t" r="r" b="b"/>
                <a:pathLst>
                  <a:path w="1470749" h="1558938">
                    <a:moveTo>
                      <a:pt x="377802" y="114"/>
                    </a:moveTo>
                    <a:lnTo>
                      <a:pt x="1470749" y="1558938"/>
                    </a:lnTo>
                    <a:lnTo>
                      <a:pt x="1093614" y="1558938"/>
                    </a:lnTo>
                    <a:lnTo>
                      <a:pt x="188914" y="269358"/>
                    </a:lnTo>
                    <a:close/>
                    <a:moveTo>
                      <a:pt x="0" y="75"/>
                    </a:moveTo>
                    <a:lnTo>
                      <a:pt x="55" y="75"/>
                    </a:lnTo>
                    <a:lnTo>
                      <a:pt x="26" y="115"/>
                    </a:lnTo>
                    <a:close/>
                    <a:moveTo>
                      <a:pt x="377722" y="0"/>
                    </a:moveTo>
                    <a:lnTo>
                      <a:pt x="377774" y="75"/>
                    </a:lnTo>
                    <a:lnTo>
                      <a:pt x="188914" y="37"/>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0" name="Rechteck 91"/>
              <p:cNvSpPr/>
              <p:nvPr userDrawn="1"/>
            </p:nvSpPr>
            <p:spPr>
              <a:xfrm>
                <a:off x="6577432" y="5299064"/>
                <a:ext cx="1470748" cy="1558937"/>
              </a:xfrm>
              <a:custGeom>
                <a:avLst/>
                <a:gdLst/>
                <a:ahLst/>
                <a:cxnLst/>
                <a:rect l="l" t="t" r="r" b="b"/>
                <a:pathLst>
                  <a:path w="1470748" h="1558937">
                    <a:moveTo>
                      <a:pt x="1092946" y="114"/>
                    </a:moveTo>
                    <a:lnTo>
                      <a:pt x="1281834" y="269358"/>
                    </a:lnTo>
                    <a:lnTo>
                      <a:pt x="377134" y="1558937"/>
                    </a:lnTo>
                    <a:lnTo>
                      <a:pt x="0" y="1558937"/>
                    </a:lnTo>
                    <a:close/>
                    <a:moveTo>
                      <a:pt x="1470748" y="75"/>
                    </a:moveTo>
                    <a:lnTo>
                      <a:pt x="1470720" y="115"/>
                    </a:lnTo>
                    <a:lnTo>
                      <a:pt x="1470693" y="75"/>
                    </a:lnTo>
                    <a:close/>
                    <a:moveTo>
                      <a:pt x="1093026" y="0"/>
                    </a:moveTo>
                    <a:lnTo>
                      <a:pt x="1281833" y="37"/>
                    </a:lnTo>
                    <a:lnTo>
                      <a:pt x="1092974" y="75"/>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2" name="Gruppieren 1"/>
            <p:cNvGrpSpPr/>
            <p:nvPr userDrawn="1"/>
          </p:nvGrpSpPr>
          <p:grpSpPr>
            <a:xfrm>
              <a:off x="7702310" y="4699902"/>
              <a:ext cx="3394601" cy="2158099"/>
              <a:chOff x="7702310" y="4699902"/>
              <a:chExt cx="3394601" cy="2158099"/>
            </a:xfrm>
          </p:grpSpPr>
          <p:sp>
            <p:nvSpPr>
              <p:cNvPr id="62" name="Flussdiagramm: Daten 6"/>
              <p:cNvSpPr/>
              <p:nvPr userDrawn="1"/>
            </p:nvSpPr>
            <p:spPr>
              <a:xfrm rot="14100000" flipH="1" flipV="1">
                <a:off x="9169333" y="4716836"/>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63" name="Rechteck 87"/>
              <p:cNvSpPr/>
              <p:nvPr userDrawn="1"/>
            </p:nvSpPr>
            <p:spPr>
              <a:xfrm>
                <a:off x="9070737" y="4906000"/>
                <a:ext cx="2026174" cy="1952001"/>
              </a:xfrm>
              <a:custGeom>
                <a:avLst/>
                <a:gdLst/>
                <a:ahLst/>
                <a:cxnLst/>
                <a:rect l="l" t="t" r="r" b="b"/>
                <a:pathLst>
                  <a:path w="2026174" h="1952001">
                    <a:moveTo>
                      <a:pt x="657696" y="199"/>
                    </a:moveTo>
                    <a:lnTo>
                      <a:pt x="2026174" y="1952001"/>
                    </a:lnTo>
                    <a:lnTo>
                      <a:pt x="1369329" y="1952001"/>
                    </a:lnTo>
                    <a:lnTo>
                      <a:pt x="328872" y="468912"/>
                    </a:lnTo>
                    <a:close/>
                    <a:moveTo>
                      <a:pt x="96" y="130"/>
                    </a:moveTo>
                    <a:lnTo>
                      <a:pt x="48" y="200"/>
                    </a:lnTo>
                    <a:lnTo>
                      <a:pt x="0" y="130"/>
                    </a:lnTo>
                    <a:close/>
                    <a:moveTo>
                      <a:pt x="657556" y="0"/>
                    </a:moveTo>
                    <a:lnTo>
                      <a:pt x="657647" y="130"/>
                    </a:lnTo>
                    <a:lnTo>
                      <a:pt x="328872" y="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4" name="Rechteck 88"/>
              <p:cNvSpPr/>
              <p:nvPr userDrawn="1"/>
            </p:nvSpPr>
            <p:spPr>
              <a:xfrm>
                <a:off x="7702310" y="4906002"/>
                <a:ext cx="2026174" cy="1951999"/>
              </a:xfrm>
              <a:custGeom>
                <a:avLst/>
                <a:gdLst/>
                <a:ahLst/>
                <a:cxnLst/>
                <a:rect l="l" t="t" r="r" b="b"/>
                <a:pathLst>
                  <a:path w="2026174" h="1951999">
                    <a:moveTo>
                      <a:pt x="1368478" y="199"/>
                    </a:moveTo>
                    <a:lnTo>
                      <a:pt x="1697302" y="468912"/>
                    </a:lnTo>
                    <a:lnTo>
                      <a:pt x="656847" y="1951999"/>
                    </a:lnTo>
                    <a:lnTo>
                      <a:pt x="0" y="1951999"/>
                    </a:lnTo>
                    <a:close/>
                    <a:moveTo>
                      <a:pt x="2026174" y="130"/>
                    </a:moveTo>
                    <a:lnTo>
                      <a:pt x="2026125" y="199"/>
                    </a:lnTo>
                    <a:lnTo>
                      <a:pt x="2026077" y="130"/>
                    </a:lnTo>
                    <a:close/>
                    <a:moveTo>
                      <a:pt x="1368618" y="0"/>
                    </a:moveTo>
                    <a:lnTo>
                      <a:pt x="1697301" y="64"/>
                    </a:lnTo>
                    <a:lnTo>
                      <a:pt x="1368526" y="13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spTree>
    <p:extLst>
      <p:ext uri="{BB962C8B-B14F-4D97-AF65-F5344CB8AC3E}">
        <p14:creationId xmlns:p14="http://schemas.microsoft.com/office/powerpoint/2010/main" val="361192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lvl1pPr>
          </a:lstStyle>
          <a:p>
            <a:fld id="{AE6BB779-DCCF-42B0-B75E-B57515DDF785}" type="slidenum">
              <a:rPr lang="en-GB" altLang="id-ID"/>
              <a:pPr/>
              <a:t>‹#›</a:t>
            </a:fld>
            <a:endParaRPr lang="en-GB" altLang="id-ID"/>
          </a:p>
        </p:txBody>
      </p:sp>
    </p:spTree>
    <p:extLst>
      <p:ext uri="{BB962C8B-B14F-4D97-AF65-F5344CB8AC3E}">
        <p14:creationId xmlns:p14="http://schemas.microsoft.com/office/powerpoint/2010/main" val="25392898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a:noAutofit/>
          </a:bodyPr>
          <a:lstStyle>
            <a:lvl1pPr algn="l" rtl="0">
              <a:spcBef>
                <a:spcPct val="0"/>
              </a:spcBef>
              <a:buNone/>
              <a:defRPr sz="195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a:r>
              <a:rPr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100"/>
            </a:lvl1pPr>
            <a:lvl2pPr>
              <a:defRPr sz="1950"/>
            </a:lvl2pPr>
            <a:lvl3pPr>
              <a:defRPr sz="1800"/>
            </a:lvl3pPr>
            <a:lvl4pPr>
              <a:defRPr sz="150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fld id="{95AAA18D-3955-49E6-A2CF-7A9E44097AFA}" type="slidenum">
              <a:rPr lang="en-GB" altLang="id-ID"/>
              <a:pPr/>
              <a:t>‹#›</a:t>
            </a:fld>
            <a:endParaRPr lang="en-GB" altLang="id-ID"/>
          </a:p>
        </p:txBody>
      </p:sp>
    </p:spTree>
    <p:extLst>
      <p:ext uri="{BB962C8B-B14F-4D97-AF65-F5344CB8AC3E}">
        <p14:creationId xmlns:p14="http://schemas.microsoft.com/office/powerpoint/2010/main" val="2308960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831056"/>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6" name="Right Triangle 5"/>
          <p:cNvSpPr/>
          <p:nvPr/>
        </p:nvSpPr>
        <p:spPr>
          <a:xfrm rot="420000" flipV="1">
            <a:off x="8004176" y="4019551"/>
            <a:ext cx="155575" cy="116681"/>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7" name="Freeform 6"/>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sz="1050">
              <a:latin typeface="+mn-lt"/>
            </a:endParaRPr>
          </a:p>
        </p:txBody>
      </p:sp>
      <p:sp>
        <p:nvSpPr>
          <p:cNvPr id="8" name="Freeform 7"/>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sz="1050">
              <a:latin typeface="+mn-lt"/>
            </a:endParaRPr>
          </a:p>
        </p:txBody>
      </p:sp>
      <p:sp>
        <p:nvSpPr>
          <p:cNvPr id="2" name="Title 1"/>
          <p:cNvSpPr>
            <a:spLocks noGrp="1"/>
          </p:cNvSpPr>
          <p:nvPr>
            <p:ph type="title"/>
          </p:nvPr>
        </p:nvSpPr>
        <p:spPr>
          <a:xfrm>
            <a:off x="609600" y="882747"/>
            <a:ext cx="2212848" cy="1186966"/>
          </a:xfrm>
        </p:spPr>
        <p:txBody>
          <a:bodyPr lIns="45720" rIns="45720" bIns="45720"/>
          <a:lstStyle>
            <a:lvl1pPr algn="l">
              <a:buNone/>
              <a:defRPr sz="15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a:lstStyle>
            <a:lvl1pPr marL="0" indent="0" algn="l">
              <a:spcBef>
                <a:spcPts val="188"/>
              </a:spcBef>
              <a:buFontTx/>
              <a:buNone/>
              <a:defRPr sz="975"/>
            </a:lvl1pPr>
            <a:lvl2pPr>
              <a:defRPr sz="900"/>
            </a:lvl2pPr>
            <a:lvl3pPr>
              <a:defRPr sz="750"/>
            </a:lvl3pPr>
            <a:lvl4pPr>
              <a:defRPr sz="675"/>
            </a:lvl4pPr>
            <a:lvl5pPr>
              <a:defRPr sz="675"/>
            </a:lvl5pPr>
          </a:lstStyle>
          <a:p>
            <a:pPr lvl="0"/>
            <a:r>
              <a:rPr lang="en-US"/>
              <a:t>Click to edit Master text styles</a:t>
            </a:r>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normAutofit/>
          </a:bodyPr>
          <a:lstStyle>
            <a:lvl1pPr marL="0" indent="0">
              <a:buNone/>
              <a:defRPr sz="24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GB"/>
          </a:p>
        </p:txBody>
      </p:sp>
      <p:sp>
        <p:nvSpPr>
          <p:cNvPr id="10" name="Footer Placeholder 5"/>
          <p:cNvSpPr>
            <a:spLocks noGrp="1"/>
          </p:cNvSpPr>
          <p:nvPr>
            <p:ph type="ftr" sz="quarter" idx="11"/>
          </p:nvPr>
        </p:nvSpPr>
        <p:spPr/>
        <p:txBody>
          <a:bodyPr/>
          <a:lstStyle>
            <a:lvl1pPr>
              <a:defRPr/>
            </a:lvl1pPr>
          </a:lstStyle>
          <a:p>
            <a:pPr>
              <a:defRPr/>
            </a:pPr>
            <a:endParaRPr lang="en-GB"/>
          </a:p>
        </p:txBody>
      </p:sp>
      <p:sp>
        <p:nvSpPr>
          <p:cNvPr id="11" name="Slide Number Placeholder 6"/>
          <p:cNvSpPr>
            <a:spLocks noGrp="1"/>
          </p:cNvSpPr>
          <p:nvPr>
            <p:ph type="sldNum" sz="quarter" idx="12"/>
          </p:nvPr>
        </p:nvSpPr>
        <p:spPr>
          <a:xfrm>
            <a:off x="8077200" y="4767263"/>
            <a:ext cx="609600" cy="273844"/>
          </a:xfrm>
        </p:spPr>
        <p:txBody>
          <a:bodyPr/>
          <a:lstStyle>
            <a:lvl1pPr>
              <a:defRPr/>
            </a:lvl1pPr>
          </a:lstStyle>
          <a:p>
            <a:fld id="{FE305001-413E-4F51-8172-605F2FBEC368}" type="slidenum">
              <a:rPr lang="en-GB" altLang="id-ID"/>
              <a:pPr/>
              <a:t>‹#›</a:t>
            </a:fld>
            <a:endParaRPr lang="en-GB" altLang="id-ID"/>
          </a:p>
        </p:txBody>
      </p:sp>
    </p:spTree>
    <p:extLst>
      <p:ext uri="{BB962C8B-B14F-4D97-AF65-F5344CB8AC3E}">
        <p14:creationId xmlns:p14="http://schemas.microsoft.com/office/powerpoint/2010/main" val="6147486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fld id="{BB2706FB-CD3C-4683-BA65-25C767A186FE}" type="slidenum">
              <a:rPr lang="en-GB" altLang="id-ID"/>
              <a:pPr/>
              <a:t>‹#›</a:t>
            </a:fld>
            <a:endParaRPr lang="en-GB" altLang="id-ID"/>
          </a:p>
        </p:txBody>
      </p:sp>
    </p:spTree>
    <p:extLst>
      <p:ext uri="{BB962C8B-B14F-4D97-AF65-F5344CB8AC3E}">
        <p14:creationId xmlns:p14="http://schemas.microsoft.com/office/powerpoint/2010/main" val="421358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fld id="{16AAB10A-9CF8-43CE-9AC8-FFC3D547F0D4}" type="slidenum">
              <a:rPr lang="en-GB" altLang="id-ID"/>
              <a:pPr/>
              <a:t>‹#›</a:t>
            </a:fld>
            <a:endParaRPr lang="en-GB" altLang="id-ID"/>
          </a:p>
        </p:txBody>
      </p:sp>
    </p:spTree>
    <p:extLst>
      <p:ext uri="{BB962C8B-B14F-4D97-AF65-F5344CB8AC3E}">
        <p14:creationId xmlns:p14="http://schemas.microsoft.com/office/powerpoint/2010/main" val="31893421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lvl1pPr>
          </a:lstStyle>
          <a:p>
            <a:fld id="{A4A4561C-21D7-4A18-80C1-E2AEB19CAAE4}" type="slidenum">
              <a:rPr lang="en-GB" altLang="id-ID"/>
              <a:pPr/>
              <a:t>‹#›</a:t>
            </a:fld>
            <a:endParaRPr lang="en-GB" altLang="id-ID"/>
          </a:p>
        </p:txBody>
      </p:sp>
    </p:spTree>
    <p:extLst>
      <p:ext uri="{BB962C8B-B14F-4D97-AF65-F5344CB8AC3E}">
        <p14:creationId xmlns:p14="http://schemas.microsoft.com/office/powerpoint/2010/main" val="2975089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id-ID"/>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1C60E152-BF5B-49D6-A304-CE46A437890F}" type="slidenum">
              <a:rPr lang="en-GB" altLang="id-ID"/>
              <a:pPr/>
              <a:t>‹#›</a:t>
            </a:fld>
            <a:endParaRPr lang="en-GB" altLang="id-ID"/>
          </a:p>
        </p:txBody>
      </p:sp>
    </p:spTree>
    <p:extLst>
      <p:ext uri="{BB962C8B-B14F-4D97-AF65-F5344CB8AC3E}">
        <p14:creationId xmlns:p14="http://schemas.microsoft.com/office/powerpoint/2010/main" val="12448778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F1918946-4B83-4A86-97A1-3746FD4B6561}" type="slidenum">
              <a:rPr lang="en-GB" altLang="id-ID"/>
              <a:pPr/>
              <a:t>‹#›</a:t>
            </a:fld>
            <a:endParaRPr lang="en-GB" altLang="id-ID"/>
          </a:p>
        </p:txBody>
      </p:sp>
    </p:spTree>
    <p:extLst>
      <p:ext uri="{BB962C8B-B14F-4D97-AF65-F5344CB8AC3E}">
        <p14:creationId xmlns:p14="http://schemas.microsoft.com/office/powerpoint/2010/main" val="18959029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id-ID"/>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890AA0FE-722C-4A1B-9757-CFD04D3CA65A}" type="slidenum">
              <a:rPr lang="en-GB" altLang="id-ID"/>
              <a:pPr/>
              <a:t>‹#›</a:t>
            </a:fld>
            <a:endParaRPr lang="en-GB" altLang="id-ID"/>
          </a:p>
        </p:txBody>
      </p:sp>
    </p:spTree>
    <p:extLst>
      <p:ext uri="{BB962C8B-B14F-4D97-AF65-F5344CB8AC3E}">
        <p14:creationId xmlns:p14="http://schemas.microsoft.com/office/powerpoint/2010/main" val="40039314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646A063B-DF8B-4206-BDB7-B0A83BCBA27D}" type="slidenum">
              <a:rPr lang="en-GB" altLang="id-ID"/>
              <a:pPr/>
              <a:t>‹#›</a:t>
            </a:fld>
            <a:endParaRPr lang="en-GB" altLang="id-ID"/>
          </a:p>
        </p:txBody>
      </p:sp>
    </p:spTree>
    <p:extLst>
      <p:ext uri="{BB962C8B-B14F-4D97-AF65-F5344CB8AC3E}">
        <p14:creationId xmlns:p14="http://schemas.microsoft.com/office/powerpoint/2010/main" val="3692599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8351895"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41360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2EAFCC43-D54D-43DE-82B3-D3F062847F25}" type="slidenum">
              <a:rPr lang="en-GB" altLang="id-ID"/>
              <a:pPr/>
              <a:t>‹#›</a:t>
            </a:fld>
            <a:endParaRPr lang="en-GB" altLang="id-ID"/>
          </a:p>
        </p:txBody>
      </p:sp>
    </p:spTree>
    <p:extLst>
      <p:ext uri="{BB962C8B-B14F-4D97-AF65-F5344CB8AC3E}">
        <p14:creationId xmlns:p14="http://schemas.microsoft.com/office/powerpoint/2010/main" val="42594390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fld id="{05DEC5F4-4331-4F8E-9777-24BA0BAF89A0}" type="slidenum">
              <a:rPr lang="en-GB" altLang="id-ID"/>
              <a:pPr/>
              <a:t>‹#›</a:t>
            </a:fld>
            <a:endParaRPr lang="en-GB" altLang="id-ID"/>
          </a:p>
        </p:txBody>
      </p:sp>
    </p:spTree>
    <p:extLst>
      <p:ext uri="{BB962C8B-B14F-4D97-AF65-F5344CB8AC3E}">
        <p14:creationId xmlns:p14="http://schemas.microsoft.com/office/powerpoint/2010/main" val="39643800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07F3CADC-9FD3-4FB6-B39F-F8AA6FC3AFA9}" type="slidenum">
              <a:rPr lang="en-GB" altLang="id-ID"/>
              <a:pPr/>
              <a:t>‹#›</a:t>
            </a:fld>
            <a:endParaRPr lang="en-GB" altLang="id-ID"/>
          </a:p>
        </p:txBody>
      </p:sp>
    </p:spTree>
    <p:extLst>
      <p:ext uri="{BB962C8B-B14F-4D97-AF65-F5344CB8AC3E}">
        <p14:creationId xmlns:p14="http://schemas.microsoft.com/office/powerpoint/2010/main" val="4068337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endParaRPr lang="id-ID"/>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3F676E3D-1DD5-4246-935B-D97021E6AE97}" type="slidenum">
              <a:rPr lang="en-GB" altLang="id-ID"/>
              <a:pPr/>
              <a:t>‹#›</a:t>
            </a:fld>
            <a:endParaRPr lang="en-GB" altLang="id-ID"/>
          </a:p>
        </p:txBody>
      </p:sp>
    </p:spTree>
    <p:extLst>
      <p:ext uri="{BB962C8B-B14F-4D97-AF65-F5344CB8AC3E}">
        <p14:creationId xmlns:p14="http://schemas.microsoft.com/office/powerpoint/2010/main" val="132729033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id-ID"/>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id-ID"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330C2F83-E294-44BF-A63D-50848EED2CF1}" type="slidenum">
              <a:rPr lang="en-GB" altLang="id-ID"/>
              <a:pPr/>
              <a:t>‹#›</a:t>
            </a:fld>
            <a:endParaRPr lang="en-GB" altLang="id-ID"/>
          </a:p>
        </p:txBody>
      </p:sp>
    </p:spTree>
    <p:extLst>
      <p:ext uri="{BB962C8B-B14F-4D97-AF65-F5344CB8AC3E}">
        <p14:creationId xmlns:p14="http://schemas.microsoft.com/office/powerpoint/2010/main" val="6468528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592D0D3-7838-4D52-B837-3EFF54C8D1FD}" type="slidenum">
              <a:rPr lang="en-GB" altLang="id-ID"/>
              <a:pPr/>
              <a:t>‹#›</a:t>
            </a:fld>
            <a:endParaRPr lang="en-GB" altLang="id-ID"/>
          </a:p>
        </p:txBody>
      </p:sp>
    </p:spTree>
    <p:extLst>
      <p:ext uri="{BB962C8B-B14F-4D97-AF65-F5344CB8AC3E}">
        <p14:creationId xmlns:p14="http://schemas.microsoft.com/office/powerpoint/2010/main" val="19391969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0CD2F09-B112-40BF-97F8-DAF5210EF7D3}" type="slidenum">
              <a:rPr lang="en-GB" altLang="id-ID"/>
              <a:pPr/>
              <a:t>‹#›</a:t>
            </a:fld>
            <a:endParaRPr lang="en-GB" altLang="id-ID"/>
          </a:p>
        </p:txBody>
      </p:sp>
    </p:spTree>
    <p:extLst>
      <p:ext uri="{BB962C8B-B14F-4D97-AF65-F5344CB8AC3E}">
        <p14:creationId xmlns:p14="http://schemas.microsoft.com/office/powerpoint/2010/main" val="3465664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tx1"/>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6345826"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76443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765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4733718" y="1112964"/>
            <a:ext cx="4410283" cy="324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169633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47863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8556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783384" y="38"/>
            <a:ext cx="7577234" cy="2806081"/>
          </a:xfrm>
        </p:spPr>
        <p:txBody>
          <a:bodyPr rIns="2686263" anchor="b" anchorCtr="0">
            <a:noAutofit/>
          </a:bodyPr>
          <a:lstStyle>
            <a:lvl1pPr algn="l">
              <a:lnSpc>
                <a:spcPct val="80000"/>
              </a:lnSpc>
              <a:defRPr sz="6600" b="0" cap="all">
                <a:solidFill>
                  <a:schemeClr val="accent1"/>
                </a:solidFill>
                <a:latin typeface="Bebas Neue" pitchFamily="34" charset="0"/>
              </a:defRPr>
            </a:lvl1pPr>
          </a:lstStyle>
          <a:p>
            <a:r>
              <a:rPr lang="de-DE" dirty="0"/>
              <a:t>FREE POWERPOINT</a:t>
            </a:r>
            <a:br>
              <a:rPr lang="de-DE" dirty="0"/>
            </a:br>
            <a:r>
              <a:rPr lang="de-DE" dirty="0"/>
              <a:t>TEMPLATE</a:t>
            </a:r>
            <a:endParaRPr lang="en-US" dirty="0"/>
          </a:p>
        </p:txBody>
      </p:sp>
      <p:sp>
        <p:nvSpPr>
          <p:cNvPr id="11" name="Textplatzhalter 2"/>
          <p:cNvSpPr>
            <a:spLocks noGrp="1"/>
          </p:cNvSpPr>
          <p:nvPr>
            <p:ph type="body" idx="1" hasCustomPrompt="1"/>
          </p:nvPr>
        </p:nvSpPr>
        <p:spPr>
          <a:xfrm>
            <a:off x="783384" y="2806132"/>
            <a:ext cx="7577234" cy="1546319"/>
          </a:xfrm>
          <a:prstGeom prst="rect">
            <a:avLst/>
          </a:prstGeom>
        </p:spPr>
        <p:txBody>
          <a:bodyPr rIns="2686263" anchor="t" anchorCtr="0"/>
          <a:lstStyle>
            <a:lvl1pPr marL="0" indent="0">
              <a:lnSpc>
                <a:spcPct val="80000"/>
              </a:lnSpc>
              <a:buNone/>
              <a:defRPr sz="3300">
                <a:solidFill>
                  <a:schemeClr val="accent1">
                    <a:lumMod val="50000"/>
                  </a:schemeClr>
                </a:solidFill>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lvl="0"/>
            <a:r>
              <a:rPr lang="de-DE" dirty="0"/>
              <a:t>PRESENTATIONLOAD</a:t>
            </a:r>
          </a:p>
        </p:txBody>
      </p:sp>
      <p:grpSp>
        <p:nvGrpSpPr>
          <p:cNvPr id="37" name="Gruppieren 36"/>
          <p:cNvGrpSpPr/>
          <p:nvPr userDrawn="1"/>
        </p:nvGrpSpPr>
        <p:grpSpPr>
          <a:xfrm>
            <a:off x="60783" y="3905077"/>
            <a:ext cx="2590545" cy="1423938"/>
            <a:chOff x="81031" y="5206769"/>
            <a:chExt cx="3453611" cy="1898584"/>
          </a:xfrm>
        </p:grpSpPr>
        <p:grpSp>
          <p:nvGrpSpPr>
            <p:cNvPr id="38" name="Gruppieren 37"/>
            <p:cNvGrpSpPr/>
            <p:nvPr userDrawn="1"/>
          </p:nvGrpSpPr>
          <p:grpSpPr>
            <a:xfrm>
              <a:off x="81031" y="5206769"/>
              <a:ext cx="1991801" cy="1736748"/>
              <a:chOff x="81031" y="5206769"/>
              <a:chExt cx="1991801" cy="1736748"/>
            </a:xfrm>
          </p:grpSpPr>
          <p:sp>
            <p:nvSpPr>
              <p:cNvPr id="47" name="Flussdiagramm: Daten 6"/>
              <p:cNvSpPr/>
              <p:nvPr userDrawn="1"/>
            </p:nvSpPr>
            <p:spPr>
              <a:xfrm rot="7500000" flipV="1">
                <a:off x="-472446" y="5760246"/>
                <a:ext cx="1736748" cy="629794"/>
              </a:xfrm>
              <a:custGeom>
                <a:avLst/>
                <a:gdLst>
                  <a:gd name="connsiteX0" fmla="*/ 4875386 w 7920475"/>
                  <a:gd name="connsiteY0" fmla="*/ 1896 h 634035"/>
                  <a:gd name="connsiteX1" fmla="*/ 7498123 w 7920475"/>
                  <a:gd name="connsiteY1" fmla="*/ 627301 h 634035"/>
                  <a:gd name="connsiteX2" fmla="*/ 7920475 w 7920475"/>
                  <a:gd name="connsiteY2" fmla="*/ 0 h 634035"/>
                  <a:gd name="connsiteX3" fmla="*/ 4875386 w 7920475"/>
                  <a:gd name="connsiteY3" fmla="*/ 1896 h 634035"/>
                  <a:gd name="connsiteX4" fmla="*/ 440793 w 7920475"/>
                  <a:gd name="connsiteY4" fmla="*/ 4657 h 634035"/>
                  <a:gd name="connsiteX5" fmla="*/ 669010 w 7920475"/>
                  <a:gd name="connsiteY5" fmla="*/ 633434 h 634035"/>
                  <a:gd name="connsiteX6" fmla="*/ 1604583 w 7920475"/>
                  <a:gd name="connsiteY6" fmla="*/ 632594 h 634035"/>
                  <a:gd name="connsiteX7" fmla="*/ 1736748 w 7920475"/>
                  <a:gd name="connsiteY7" fmla="*/ 443842 h 634035"/>
                  <a:gd name="connsiteX8" fmla="*/ 1108933 w 7920475"/>
                  <a:gd name="connsiteY8" fmla="*/ 4241 h 634035"/>
                  <a:gd name="connsiteX9" fmla="*/ 440793 w 7920475"/>
                  <a:gd name="connsiteY9" fmla="*/ 4657 h 634035"/>
                  <a:gd name="connsiteX10" fmla="*/ 0 w 7920475"/>
                  <a:gd name="connsiteY10" fmla="*/ 634035 h 634035"/>
                  <a:gd name="connsiteX11" fmla="*/ 98 w 7920475"/>
                  <a:gd name="connsiteY11" fmla="*/ 634035 h 634035"/>
                  <a:gd name="connsiteX12" fmla="*/ 65 w 7920475"/>
                  <a:gd name="connsiteY12" fmla="*/ 633943 h 634035"/>
                  <a:gd name="connsiteX13" fmla="*/ 0 w 7920475"/>
                  <a:gd name="connsiteY13" fmla="*/ 634035 h 634035"/>
                  <a:gd name="connsiteX14" fmla="*/ 440509 w 7920475"/>
                  <a:gd name="connsiteY14" fmla="*/ 4658 h 634035"/>
                  <a:gd name="connsiteX15" fmla="*/ 220317 w 7920475"/>
                  <a:gd name="connsiteY15" fmla="*/ 319256 h 634035"/>
                  <a:gd name="connsiteX16" fmla="*/ 440695 w 7920475"/>
                  <a:gd name="connsiteY16" fmla="*/ 4657 h 634035"/>
                  <a:gd name="connsiteX17" fmla="*/ 440509 w 7920475"/>
                  <a:gd name="connsiteY17" fmla="*/ 4658 h 634035"/>
                  <a:gd name="connsiteX0" fmla="*/ 4875386 w 7920475"/>
                  <a:gd name="connsiteY0" fmla="*/ 1896 h 634035"/>
                  <a:gd name="connsiteX1" fmla="*/ 7920475 w 7920475"/>
                  <a:gd name="connsiteY1" fmla="*/ 0 h 634035"/>
                  <a:gd name="connsiteX2" fmla="*/ 4875386 w 7920475"/>
                  <a:gd name="connsiteY2" fmla="*/ 1896 h 634035"/>
                  <a:gd name="connsiteX3" fmla="*/ 440793 w 7920475"/>
                  <a:gd name="connsiteY3" fmla="*/ 4657 h 634035"/>
                  <a:gd name="connsiteX4" fmla="*/ 669010 w 7920475"/>
                  <a:gd name="connsiteY4" fmla="*/ 633434 h 634035"/>
                  <a:gd name="connsiteX5" fmla="*/ 1604583 w 7920475"/>
                  <a:gd name="connsiteY5" fmla="*/ 632594 h 634035"/>
                  <a:gd name="connsiteX6" fmla="*/ 1736748 w 7920475"/>
                  <a:gd name="connsiteY6" fmla="*/ 443842 h 634035"/>
                  <a:gd name="connsiteX7" fmla="*/ 1108933 w 7920475"/>
                  <a:gd name="connsiteY7" fmla="*/ 4241 h 634035"/>
                  <a:gd name="connsiteX8" fmla="*/ 440793 w 7920475"/>
                  <a:gd name="connsiteY8" fmla="*/ 4657 h 634035"/>
                  <a:gd name="connsiteX9" fmla="*/ 0 w 7920475"/>
                  <a:gd name="connsiteY9" fmla="*/ 634035 h 634035"/>
                  <a:gd name="connsiteX10" fmla="*/ 98 w 7920475"/>
                  <a:gd name="connsiteY10" fmla="*/ 634035 h 634035"/>
                  <a:gd name="connsiteX11" fmla="*/ 65 w 7920475"/>
                  <a:gd name="connsiteY11" fmla="*/ 633943 h 634035"/>
                  <a:gd name="connsiteX12" fmla="*/ 0 w 7920475"/>
                  <a:gd name="connsiteY12" fmla="*/ 634035 h 634035"/>
                  <a:gd name="connsiteX13" fmla="*/ 440509 w 7920475"/>
                  <a:gd name="connsiteY13" fmla="*/ 4658 h 634035"/>
                  <a:gd name="connsiteX14" fmla="*/ 220317 w 7920475"/>
                  <a:gd name="connsiteY14" fmla="*/ 319256 h 634035"/>
                  <a:gd name="connsiteX15" fmla="*/ 440695 w 7920475"/>
                  <a:gd name="connsiteY15" fmla="*/ 4657 h 634035"/>
                  <a:gd name="connsiteX16" fmla="*/ 440509 w 7920475"/>
                  <a:gd name="connsiteY16" fmla="*/ 4658 h 634035"/>
                  <a:gd name="connsiteX0" fmla="*/ 440793 w 1736748"/>
                  <a:gd name="connsiteY0" fmla="*/ 416 h 629794"/>
                  <a:gd name="connsiteX1" fmla="*/ 669010 w 1736748"/>
                  <a:gd name="connsiteY1" fmla="*/ 629193 h 629794"/>
                  <a:gd name="connsiteX2" fmla="*/ 1604583 w 1736748"/>
                  <a:gd name="connsiteY2" fmla="*/ 628353 h 629794"/>
                  <a:gd name="connsiteX3" fmla="*/ 1736748 w 1736748"/>
                  <a:gd name="connsiteY3" fmla="*/ 439601 h 629794"/>
                  <a:gd name="connsiteX4" fmla="*/ 1108933 w 1736748"/>
                  <a:gd name="connsiteY4" fmla="*/ 0 h 629794"/>
                  <a:gd name="connsiteX5" fmla="*/ 440793 w 1736748"/>
                  <a:gd name="connsiteY5" fmla="*/ 416 h 629794"/>
                  <a:gd name="connsiteX6" fmla="*/ 0 w 1736748"/>
                  <a:gd name="connsiteY6" fmla="*/ 629794 h 629794"/>
                  <a:gd name="connsiteX7" fmla="*/ 98 w 1736748"/>
                  <a:gd name="connsiteY7" fmla="*/ 629794 h 629794"/>
                  <a:gd name="connsiteX8" fmla="*/ 65 w 1736748"/>
                  <a:gd name="connsiteY8" fmla="*/ 629702 h 629794"/>
                  <a:gd name="connsiteX9" fmla="*/ 0 w 1736748"/>
                  <a:gd name="connsiteY9" fmla="*/ 629794 h 629794"/>
                  <a:gd name="connsiteX10" fmla="*/ 440509 w 1736748"/>
                  <a:gd name="connsiteY10" fmla="*/ 417 h 629794"/>
                  <a:gd name="connsiteX11" fmla="*/ 220317 w 1736748"/>
                  <a:gd name="connsiteY11" fmla="*/ 315015 h 629794"/>
                  <a:gd name="connsiteX12" fmla="*/ 440695 w 1736748"/>
                  <a:gd name="connsiteY12" fmla="*/ 416 h 629794"/>
                  <a:gd name="connsiteX13" fmla="*/ 440509 w 1736748"/>
                  <a:gd name="connsiteY13" fmla="*/ 417 h 62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748" h="629794">
                    <a:moveTo>
                      <a:pt x="440793" y="416"/>
                    </a:moveTo>
                    <a:lnTo>
                      <a:pt x="669010" y="629193"/>
                    </a:lnTo>
                    <a:lnTo>
                      <a:pt x="1604583" y="628353"/>
                    </a:lnTo>
                    <a:lnTo>
                      <a:pt x="1736748" y="439601"/>
                    </a:lnTo>
                    <a:lnTo>
                      <a:pt x="1108933" y="0"/>
                    </a:lnTo>
                    <a:lnTo>
                      <a:pt x="440793" y="416"/>
                    </a:lnTo>
                    <a:close/>
                    <a:moveTo>
                      <a:pt x="0" y="629794"/>
                    </a:moveTo>
                    <a:lnTo>
                      <a:pt x="98" y="629794"/>
                    </a:lnTo>
                    <a:cubicBezTo>
                      <a:pt x="87" y="629763"/>
                      <a:pt x="76" y="629733"/>
                      <a:pt x="65" y="629702"/>
                    </a:cubicBezTo>
                    <a:lnTo>
                      <a:pt x="0" y="629794"/>
                    </a:lnTo>
                    <a:close/>
                    <a:moveTo>
                      <a:pt x="440509" y="417"/>
                    </a:moveTo>
                    <a:lnTo>
                      <a:pt x="220317" y="315015"/>
                    </a:lnTo>
                    <a:lnTo>
                      <a:pt x="440695" y="416"/>
                    </a:lnTo>
                    <a:lnTo>
                      <a:pt x="440509" y="41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Flussdiagramm: Daten 6"/>
              <p:cNvSpPr/>
              <p:nvPr userDrawn="1"/>
            </p:nvSpPr>
            <p:spPr>
              <a:xfrm rot="7500000" flipV="1">
                <a:off x="367821" y="5323279"/>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Rechteck 4"/>
              <p:cNvSpPr/>
              <p:nvPr userDrawn="1"/>
            </p:nvSpPr>
            <p:spPr>
              <a:xfrm>
                <a:off x="383512" y="5544278"/>
                <a:ext cx="1689320" cy="1313723"/>
              </a:xfrm>
              <a:custGeom>
                <a:avLst/>
                <a:gdLst/>
                <a:ahLst/>
                <a:cxnLst/>
                <a:rect l="l" t="t" r="r" b="b"/>
                <a:pathLst>
                  <a:path w="1689320" h="1313723">
                    <a:moveTo>
                      <a:pt x="768385" y="233"/>
                    </a:moveTo>
                    <a:lnTo>
                      <a:pt x="1689320" y="1313723"/>
                    </a:lnTo>
                    <a:lnTo>
                      <a:pt x="921532" y="1313723"/>
                    </a:lnTo>
                    <a:lnTo>
                      <a:pt x="384221" y="547829"/>
                    </a:lnTo>
                    <a:close/>
                    <a:moveTo>
                      <a:pt x="0" y="152"/>
                    </a:moveTo>
                    <a:lnTo>
                      <a:pt x="113" y="152"/>
                    </a:lnTo>
                    <a:lnTo>
                      <a:pt x="57" y="233"/>
                    </a:lnTo>
                    <a:close/>
                    <a:moveTo>
                      <a:pt x="768221" y="0"/>
                    </a:moveTo>
                    <a:lnTo>
                      <a:pt x="768328" y="152"/>
                    </a:lnTo>
                    <a:lnTo>
                      <a:pt x="384221" y="7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38"/>
            <p:cNvGrpSpPr/>
            <p:nvPr userDrawn="1"/>
          </p:nvGrpSpPr>
          <p:grpSpPr>
            <a:xfrm>
              <a:off x="2076330" y="5572847"/>
              <a:ext cx="1458312" cy="1510739"/>
              <a:chOff x="2076330" y="5572847"/>
              <a:chExt cx="1458312" cy="1510739"/>
            </a:xfrm>
          </p:grpSpPr>
          <p:sp>
            <p:nvSpPr>
              <p:cNvPr id="44" name="Flussdiagramm: Daten 6"/>
              <p:cNvSpPr/>
              <p:nvPr userDrawn="1"/>
            </p:nvSpPr>
            <p:spPr>
              <a:xfrm rot="7500000" flipV="1">
                <a:off x="1476091" y="6173086"/>
                <a:ext cx="1510739" cy="310261"/>
              </a:xfrm>
              <a:custGeom>
                <a:avLst/>
                <a:gdLst/>
                <a:ahLst/>
                <a:cxnLst/>
                <a:rect l="l" t="t" r="r" b="b"/>
                <a:pathLst>
                  <a:path w="1510739" h="310261">
                    <a:moveTo>
                      <a:pt x="216732" y="805"/>
                    </a:moveTo>
                    <a:lnTo>
                      <a:pt x="328942" y="309965"/>
                    </a:lnTo>
                    <a:lnTo>
                      <a:pt x="1294306" y="309098"/>
                    </a:lnTo>
                    <a:lnTo>
                      <a:pt x="1510739" y="0"/>
                    </a:lnTo>
                    <a:close/>
                    <a:moveTo>
                      <a:pt x="0" y="310260"/>
                    </a:moveTo>
                    <a:lnTo>
                      <a:pt x="49" y="310261"/>
                    </a:lnTo>
                    <a:lnTo>
                      <a:pt x="33" y="310215"/>
                    </a:lnTo>
                    <a:close/>
                    <a:moveTo>
                      <a:pt x="216592" y="805"/>
                    </a:moveTo>
                    <a:lnTo>
                      <a:pt x="108327" y="155489"/>
                    </a:lnTo>
                    <a:lnTo>
                      <a:pt x="216684" y="806"/>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5" name="Flussdiagramm: Daten 6"/>
              <p:cNvSpPr/>
              <p:nvPr userDrawn="1"/>
            </p:nvSpPr>
            <p:spPr>
              <a:xfrm rot="7500000" flipV="1">
                <a:off x="2406251" y="5689698"/>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Rechteck 3"/>
              <p:cNvSpPr/>
              <p:nvPr userDrawn="1"/>
            </p:nvSpPr>
            <p:spPr>
              <a:xfrm>
                <a:off x="2602883" y="5798360"/>
                <a:ext cx="931759" cy="1059640"/>
              </a:xfrm>
              <a:custGeom>
                <a:avLst/>
                <a:gdLst>
                  <a:gd name="connsiteX0" fmla="*/ 0 w 6868510"/>
                  <a:gd name="connsiteY0" fmla="*/ 1059640 h 6010012"/>
                  <a:gd name="connsiteX1" fmla="*/ 3654987 w 6868510"/>
                  <a:gd name="connsiteY1" fmla="*/ 1059640 h 6010012"/>
                  <a:gd name="connsiteX2" fmla="*/ 5028976 w 6868510"/>
                  <a:gd name="connsiteY2" fmla="*/ 3018153 h 6010012"/>
                  <a:gd name="connsiteX3" fmla="*/ 5400740 w 6868510"/>
                  <a:gd name="connsiteY3" fmla="*/ 3011352 h 6010012"/>
                  <a:gd name="connsiteX4" fmla="*/ 4032326 w 6868510"/>
                  <a:gd name="connsiteY4" fmla="*/ 1059640 h 6010012"/>
                  <a:gd name="connsiteX5" fmla="*/ 6868510 w 6868510"/>
                  <a:gd name="connsiteY5" fmla="*/ 6010012 h 6010012"/>
                  <a:gd name="connsiteX6" fmla="*/ 0 w 6868510"/>
                  <a:gd name="connsiteY6" fmla="*/ 6010012 h 6010012"/>
                  <a:gd name="connsiteX7" fmla="*/ 0 w 6868510"/>
                  <a:gd name="connsiteY7" fmla="*/ 1059640 h 6010012"/>
                  <a:gd name="connsiteX8" fmla="*/ 3289455 w 6868510"/>
                  <a:gd name="connsiteY8" fmla="*/ 114 h 6010012"/>
                  <a:gd name="connsiteX9" fmla="*/ 4032326 w 6868510"/>
                  <a:gd name="connsiteY9" fmla="*/ 1059640 h 6010012"/>
                  <a:gd name="connsiteX10" fmla="*/ 3654987 w 6868510"/>
                  <a:gd name="connsiteY10" fmla="*/ 1059640 h 6010012"/>
                  <a:gd name="connsiteX11" fmla="*/ 3100567 w 6868510"/>
                  <a:gd name="connsiteY11" fmla="*/ 269358 h 6010012"/>
                  <a:gd name="connsiteX12" fmla="*/ 3289455 w 6868510"/>
                  <a:gd name="connsiteY12" fmla="*/ 114 h 6010012"/>
                  <a:gd name="connsiteX13" fmla="*/ 2911652 w 6868510"/>
                  <a:gd name="connsiteY13" fmla="*/ 74 h 6010012"/>
                  <a:gd name="connsiteX14" fmla="*/ 2911707 w 6868510"/>
                  <a:gd name="connsiteY14" fmla="*/ 75 h 6010012"/>
                  <a:gd name="connsiteX15" fmla="*/ 2911680 w 6868510"/>
                  <a:gd name="connsiteY15" fmla="*/ 114 h 6010012"/>
                  <a:gd name="connsiteX16" fmla="*/ 2911652 w 6868510"/>
                  <a:gd name="connsiteY16" fmla="*/ 74 h 6010012"/>
                  <a:gd name="connsiteX17" fmla="*/ 3289375 w 6868510"/>
                  <a:gd name="connsiteY17" fmla="*/ 0 h 6010012"/>
                  <a:gd name="connsiteX18" fmla="*/ 3289427 w 6868510"/>
                  <a:gd name="connsiteY18" fmla="*/ 75 h 6010012"/>
                  <a:gd name="connsiteX19" fmla="*/ 3100567 w 6868510"/>
                  <a:gd name="connsiteY19" fmla="*/ 36 h 6010012"/>
                  <a:gd name="connsiteX20" fmla="*/ 3289375 w 6868510"/>
                  <a:gd name="connsiteY20" fmla="*/ 0 h 6010012"/>
                  <a:gd name="connsiteX0" fmla="*/ 0 w 5400740"/>
                  <a:gd name="connsiteY0" fmla="*/ 1059640 h 6010012"/>
                  <a:gd name="connsiteX1" fmla="*/ 3654987 w 5400740"/>
                  <a:gd name="connsiteY1" fmla="*/ 1059640 h 6010012"/>
                  <a:gd name="connsiteX2" fmla="*/ 5028976 w 5400740"/>
                  <a:gd name="connsiteY2" fmla="*/ 3018153 h 6010012"/>
                  <a:gd name="connsiteX3" fmla="*/ 5400740 w 5400740"/>
                  <a:gd name="connsiteY3" fmla="*/ 3011352 h 6010012"/>
                  <a:gd name="connsiteX4" fmla="*/ 4032326 w 5400740"/>
                  <a:gd name="connsiteY4" fmla="*/ 1059640 h 6010012"/>
                  <a:gd name="connsiteX5" fmla="*/ 0 w 5400740"/>
                  <a:gd name="connsiteY5" fmla="*/ 6010012 h 6010012"/>
                  <a:gd name="connsiteX6" fmla="*/ 0 w 5400740"/>
                  <a:gd name="connsiteY6" fmla="*/ 1059640 h 6010012"/>
                  <a:gd name="connsiteX7" fmla="*/ 3289455 w 5400740"/>
                  <a:gd name="connsiteY7" fmla="*/ 114 h 6010012"/>
                  <a:gd name="connsiteX8" fmla="*/ 4032326 w 5400740"/>
                  <a:gd name="connsiteY8" fmla="*/ 1059640 h 6010012"/>
                  <a:gd name="connsiteX9" fmla="*/ 3654987 w 5400740"/>
                  <a:gd name="connsiteY9" fmla="*/ 1059640 h 6010012"/>
                  <a:gd name="connsiteX10" fmla="*/ 3100567 w 5400740"/>
                  <a:gd name="connsiteY10" fmla="*/ 269358 h 6010012"/>
                  <a:gd name="connsiteX11" fmla="*/ 3289455 w 5400740"/>
                  <a:gd name="connsiteY11" fmla="*/ 114 h 6010012"/>
                  <a:gd name="connsiteX12" fmla="*/ 2911652 w 5400740"/>
                  <a:gd name="connsiteY12" fmla="*/ 74 h 6010012"/>
                  <a:gd name="connsiteX13" fmla="*/ 2911707 w 5400740"/>
                  <a:gd name="connsiteY13" fmla="*/ 75 h 6010012"/>
                  <a:gd name="connsiteX14" fmla="*/ 2911680 w 5400740"/>
                  <a:gd name="connsiteY14" fmla="*/ 114 h 6010012"/>
                  <a:gd name="connsiteX15" fmla="*/ 2911652 w 5400740"/>
                  <a:gd name="connsiteY15" fmla="*/ 74 h 6010012"/>
                  <a:gd name="connsiteX16" fmla="*/ 3289375 w 5400740"/>
                  <a:gd name="connsiteY16" fmla="*/ 0 h 6010012"/>
                  <a:gd name="connsiteX17" fmla="*/ 3289427 w 5400740"/>
                  <a:gd name="connsiteY17" fmla="*/ 75 h 6010012"/>
                  <a:gd name="connsiteX18" fmla="*/ 3100567 w 5400740"/>
                  <a:gd name="connsiteY18" fmla="*/ 36 h 6010012"/>
                  <a:gd name="connsiteX19" fmla="*/ 3289375 w 5400740"/>
                  <a:gd name="connsiteY19" fmla="*/ 0 h 6010012"/>
                  <a:gd name="connsiteX0" fmla="*/ 47297 w 5448037"/>
                  <a:gd name="connsiteY0" fmla="*/ 1059640 h 6199198"/>
                  <a:gd name="connsiteX1" fmla="*/ 3702284 w 5448037"/>
                  <a:gd name="connsiteY1" fmla="*/ 1059640 h 6199198"/>
                  <a:gd name="connsiteX2" fmla="*/ 5076273 w 5448037"/>
                  <a:gd name="connsiteY2" fmla="*/ 3018153 h 6199198"/>
                  <a:gd name="connsiteX3" fmla="*/ 5448037 w 5448037"/>
                  <a:gd name="connsiteY3" fmla="*/ 3011352 h 6199198"/>
                  <a:gd name="connsiteX4" fmla="*/ 4079623 w 5448037"/>
                  <a:gd name="connsiteY4" fmla="*/ 1059640 h 6199198"/>
                  <a:gd name="connsiteX5" fmla="*/ 0 w 5448037"/>
                  <a:gd name="connsiteY5" fmla="*/ 6199198 h 6199198"/>
                  <a:gd name="connsiteX6" fmla="*/ 47297 w 5448037"/>
                  <a:gd name="connsiteY6" fmla="*/ 1059640 h 6199198"/>
                  <a:gd name="connsiteX7" fmla="*/ 3336752 w 5448037"/>
                  <a:gd name="connsiteY7" fmla="*/ 114 h 6199198"/>
                  <a:gd name="connsiteX8" fmla="*/ 4079623 w 5448037"/>
                  <a:gd name="connsiteY8" fmla="*/ 1059640 h 6199198"/>
                  <a:gd name="connsiteX9" fmla="*/ 3702284 w 5448037"/>
                  <a:gd name="connsiteY9" fmla="*/ 1059640 h 6199198"/>
                  <a:gd name="connsiteX10" fmla="*/ 3147864 w 5448037"/>
                  <a:gd name="connsiteY10" fmla="*/ 269358 h 6199198"/>
                  <a:gd name="connsiteX11" fmla="*/ 3336752 w 5448037"/>
                  <a:gd name="connsiteY11" fmla="*/ 114 h 6199198"/>
                  <a:gd name="connsiteX12" fmla="*/ 2958949 w 5448037"/>
                  <a:gd name="connsiteY12" fmla="*/ 74 h 6199198"/>
                  <a:gd name="connsiteX13" fmla="*/ 2959004 w 5448037"/>
                  <a:gd name="connsiteY13" fmla="*/ 75 h 6199198"/>
                  <a:gd name="connsiteX14" fmla="*/ 2958977 w 5448037"/>
                  <a:gd name="connsiteY14" fmla="*/ 114 h 6199198"/>
                  <a:gd name="connsiteX15" fmla="*/ 2958949 w 5448037"/>
                  <a:gd name="connsiteY15" fmla="*/ 74 h 6199198"/>
                  <a:gd name="connsiteX16" fmla="*/ 3336672 w 5448037"/>
                  <a:gd name="connsiteY16" fmla="*/ 0 h 6199198"/>
                  <a:gd name="connsiteX17" fmla="*/ 3336724 w 5448037"/>
                  <a:gd name="connsiteY17" fmla="*/ 75 h 6199198"/>
                  <a:gd name="connsiteX18" fmla="*/ 3147864 w 5448037"/>
                  <a:gd name="connsiteY18" fmla="*/ 36 h 6199198"/>
                  <a:gd name="connsiteX19" fmla="*/ 3336672 w 5448037"/>
                  <a:gd name="connsiteY19" fmla="*/ 0 h 6199198"/>
                  <a:gd name="connsiteX0" fmla="*/ 0 w 5400740"/>
                  <a:gd name="connsiteY0" fmla="*/ 1059640 h 3020378"/>
                  <a:gd name="connsiteX1" fmla="*/ 3654987 w 5400740"/>
                  <a:gd name="connsiteY1" fmla="*/ 1059640 h 3020378"/>
                  <a:gd name="connsiteX2" fmla="*/ 5028976 w 5400740"/>
                  <a:gd name="connsiteY2" fmla="*/ 3018153 h 3020378"/>
                  <a:gd name="connsiteX3" fmla="*/ 5400740 w 5400740"/>
                  <a:gd name="connsiteY3" fmla="*/ 3011352 h 3020378"/>
                  <a:gd name="connsiteX4" fmla="*/ 4032326 w 5400740"/>
                  <a:gd name="connsiteY4" fmla="*/ 1059640 h 3020378"/>
                  <a:gd name="connsiteX5" fmla="*/ 0 w 5400740"/>
                  <a:gd name="connsiteY5" fmla="*/ 1059640 h 3020378"/>
                  <a:gd name="connsiteX6" fmla="*/ 3289455 w 5400740"/>
                  <a:gd name="connsiteY6" fmla="*/ 114 h 3020378"/>
                  <a:gd name="connsiteX7" fmla="*/ 4032326 w 5400740"/>
                  <a:gd name="connsiteY7" fmla="*/ 1059640 h 3020378"/>
                  <a:gd name="connsiteX8" fmla="*/ 3654987 w 5400740"/>
                  <a:gd name="connsiteY8" fmla="*/ 1059640 h 3020378"/>
                  <a:gd name="connsiteX9" fmla="*/ 3100567 w 5400740"/>
                  <a:gd name="connsiteY9" fmla="*/ 269358 h 3020378"/>
                  <a:gd name="connsiteX10" fmla="*/ 3289455 w 5400740"/>
                  <a:gd name="connsiteY10" fmla="*/ 114 h 3020378"/>
                  <a:gd name="connsiteX11" fmla="*/ 2911652 w 5400740"/>
                  <a:gd name="connsiteY11" fmla="*/ 74 h 3020378"/>
                  <a:gd name="connsiteX12" fmla="*/ 2911707 w 5400740"/>
                  <a:gd name="connsiteY12" fmla="*/ 75 h 3020378"/>
                  <a:gd name="connsiteX13" fmla="*/ 2911680 w 5400740"/>
                  <a:gd name="connsiteY13" fmla="*/ 114 h 3020378"/>
                  <a:gd name="connsiteX14" fmla="*/ 2911652 w 5400740"/>
                  <a:gd name="connsiteY14" fmla="*/ 74 h 3020378"/>
                  <a:gd name="connsiteX15" fmla="*/ 3289375 w 5400740"/>
                  <a:gd name="connsiteY15" fmla="*/ 0 h 3020378"/>
                  <a:gd name="connsiteX16" fmla="*/ 3289427 w 5400740"/>
                  <a:gd name="connsiteY16" fmla="*/ 75 h 3020378"/>
                  <a:gd name="connsiteX17" fmla="*/ 3100567 w 5400740"/>
                  <a:gd name="connsiteY17" fmla="*/ 36 h 3020378"/>
                  <a:gd name="connsiteX18" fmla="*/ 3289375 w 5400740"/>
                  <a:gd name="connsiteY18" fmla="*/ 0 h 3020378"/>
                  <a:gd name="connsiteX0" fmla="*/ 1120674 w 2489088"/>
                  <a:gd name="connsiteY0" fmla="*/ 1059640 h 3020378"/>
                  <a:gd name="connsiteX1" fmla="*/ 743335 w 2489088"/>
                  <a:gd name="connsiteY1" fmla="*/ 1059640 h 3020378"/>
                  <a:gd name="connsiteX2" fmla="*/ 2117324 w 2489088"/>
                  <a:gd name="connsiteY2" fmla="*/ 3018153 h 3020378"/>
                  <a:gd name="connsiteX3" fmla="*/ 2489088 w 2489088"/>
                  <a:gd name="connsiteY3" fmla="*/ 3011352 h 3020378"/>
                  <a:gd name="connsiteX4" fmla="*/ 1120674 w 2489088"/>
                  <a:gd name="connsiteY4" fmla="*/ 1059640 h 3020378"/>
                  <a:gd name="connsiteX5" fmla="*/ 377803 w 2489088"/>
                  <a:gd name="connsiteY5" fmla="*/ 114 h 3020378"/>
                  <a:gd name="connsiteX6" fmla="*/ 1120674 w 2489088"/>
                  <a:gd name="connsiteY6" fmla="*/ 1059640 h 3020378"/>
                  <a:gd name="connsiteX7" fmla="*/ 743335 w 2489088"/>
                  <a:gd name="connsiteY7" fmla="*/ 1059640 h 3020378"/>
                  <a:gd name="connsiteX8" fmla="*/ 188915 w 2489088"/>
                  <a:gd name="connsiteY8" fmla="*/ 269358 h 3020378"/>
                  <a:gd name="connsiteX9" fmla="*/ 377803 w 2489088"/>
                  <a:gd name="connsiteY9" fmla="*/ 114 h 3020378"/>
                  <a:gd name="connsiteX10" fmla="*/ 0 w 2489088"/>
                  <a:gd name="connsiteY10" fmla="*/ 74 h 3020378"/>
                  <a:gd name="connsiteX11" fmla="*/ 55 w 2489088"/>
                  <a:gd name="connsiteY11" fmla="*/ 75 h 3020378"/>
                  <a:gd name="connsiteX12" fmla="*/ 28 w 2489088"/>
                  <a:gd name="connsiteY12" fmla="*/ 114 h 3020378"/>
                  <a:gd name="connsiteX13" fmla="*/ 0 w 2489088"/>
                  <a:gd name="connsiteY13" fmla="*/ 74 h 3020378"/>
                  <a:gd name="connsiteX14" fmla="*/ 377723 w 2489088"/>
                  <a:gd name="connsiteY14" fmla="*/ 0 h 3020378"/>
                  <a:gd name="connsiteX15" fmla="*/ 377775 w 2489088"/>
                  <a:gd name="connsiteY15" fmla="*/ 75 h 3020378"/>
                  <a:gd name="connsiteX16" fmla="*/ 188915 w 2489088"/>
                  <a:gd name="connsiteY16" fmla="*/ 36 h 3020378"/>
                  <a:gd name="connsiteX17" fmla="*/ 377723 w 2489088"/>
                  <a:gd name="connsiteY17" fmla="*/ 0 h 3020378"/>
                  <a:gd name="connsiteX0" fmla="*/ 1120674 w 2489088"/>
                  <a:gd name="connsiteY0" fmla="*/ 1059640 h 3011352"/>
                  <a:gd name="connsiteX1" fmla="*/ 743335 w 2489088"/>
                  <a:gd name="connsiteY1" fmla="*/ 1059640 h 3011352"/>
                  <a:gd name="connsiteX2" fmla="*/ 2489088 w 2489088"/>
                  <a:gd name="connsiteY2" fmla="*/ 3011352 h 3011352"/>
                  <a:gd name="connsiteX3" fmla="*/ 1120674 w 2489088"/>
                  <a:gd name="connsiteY3" fmla="*/ 1059640 h 3011352"/>
                  <a:gd name="connsiteX4" fmla="*/ 377803 w 2489088"/>
                  <a:gd name="connsiteY4" fmla="*/ 114 h 3011352"/>
                  <a:gd name="connsiteX5" fmla="*/ 1120674 w 2489088"/>
                  <a:gd name="connsiteY5" fmla="*/ 1059640 h 3011352"/>
                  <a:gd name="connsiteX6" fmla="*/ 743335 w 2489088"/>
                  <a:gd name="connsiteY6" fmla="*/ 1059640 h 3011352"/>
                  <a:gd name="connsiteX7" fmla="*/ 188915 w 2489088"/>
                  <a:gd name="connsiteY7" fmla="*/ 269358 h 3011352"/>
                  <a:gd name="connsiteX8" fmla="*/ 377803 w 2489088"/>
                  <a:gd name="connsiteY8" fmla="*/ 114 h 3011352"/>
                  <a:gd name="connsiteX9" fmla="*/ 0 w 2489088"/>
                  <a:gd name="connsiteY9" fmla="*/ 74 h 3011352"/>
                  <a:gd name="connsiteX10" fmla="*/ 55 w 2489088"/>
                  <a:gd name="connsiteY10" fmla="*/ 75 h 3011352"/>
                  <a:gd name="connsiteX11" fmla="*/ 28 w 2489088"/>
                  <a:gd name="connsiteY11" fmla="*/ 114 h 3011352"/>
                  <a:gd name="connsiteX12" fmla="*/ 0 w 2489088"/>
                  <a:gd name="connsiteY12" fmla="*/ 74 h 3011352"/>
                  <a:gd name="connsiteX13" fmla="*/ 377723 w 2489088"/>
                  <a:gd name="connsiteY13" fmla="*/ 0 h 3011352"/>
                  <a:gd name="connsiteX14" fmla="*/ 377775 w 2489088"/>
                  <a:gd name="connsiteY14" fmla="*/ 75 h 3011352"/>
                  <a:gd name="connsiteX15" fmla="*/ 188915 w 2489088"/>
                  <a:gd name="connsiteY15" fmla="*/ 36 h 3011352"/>
                  <a:gd name="connsiteX16" fmla="*/ 377723 w 2489088"/>
                  <a:gd name="connsiteY16" fmla="*/ 0 h 3011352"/>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188915 w 1120674"/>
                  <a:gd name="connsiteY14" fmla="*/ 36 h 1059640"/>
                  <a:gd name="connsiteX15" fmla="*/ 377723 w 1120674"/>
                  <a:gd name="connsiteY15" fmla="*/ 0 h 1059640"/>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377723 w 1120674"/>
                  <a:gd name="connsiteY14" fmla="*/ 0 h 1059640"/>
                  <a:gd name="connsiteX0" fmla="*/ 1120646 w 1120646"/>
                  <a:gd name="connsiteY0" fmla="*/ 1059640 h 1059640"/>
                  <a:gd name="connsiteX1" fmla="*/ 743307 w 1120646"/>
                  <a:gd name="connsiteY1" fmla="*/ 1059640 h 1059640"/>
                  <a:gd name="connsiteX2" fmla="*/ 1120646 w 1120646"/>
                  <a:gd name="connsiteY2" fmla="*/ 1059640 h 1059640"/>
                  <a:gd name="connsiteX3" fmla="*/ 377775 w 1120646"/>
                  <a:gd name="connsiteY3" fmla="*/ 114 h 1059640"/>
                  <a:gd name="connsiteX4" fmla="*/ 1120646 w 1120646"/>
                  <a:gd name="connsiteY4" fmla="*/ 1059640 h 1059640"/>
                  <a:gd name="connsiteX5" fmla="*/ 743307 w 1120646"/>
                  <a:gd name="connsiteY5" fmla="*/ 1059640 h 1059640"/>
                  <a:gd name="connsiteX6" fmla="*/ 188887 w 1120646"/>
                  <a:gd name="connsiteY6" fmla="*/ 269358 h 1059640"/>
                  <a:gd name="connsiteX7" fmla="*/ 377775 w 1120646"/>
                  <a:gd name="connsiteY7" fmla="*/ 114 h 1059640"/>
                  <a:gd name="connsiteX8" fmla="*/ 0 w 1120646"/>
                  <a:gd name="connsiteY8" fmla="*/ 114 h 1059640"/>
                  <a:gd name="connsiteX9" fmla="*/ 27 w 1120646"/>
                  <a:gd name="connsiteY9" fmla="*/ 75 h 1059640"/>
                  <a:gd name="connsiteX10" fmla="*/ 0 w 1120646"/>
                  <a:gd name="connsiteY10" fmla="*/ 114 h 1059640"/>
                  <a:gd name="connsiteX11" fmla="*/ 377695 w 1120646"/>
                  <a:gd name="connsiteY11" fmla="*/ 0 h 1059640"/>
                  <a:gd name="connsiteX12" fmla="*/ 377747 w 1120646"/>
                  <a:gd name="connsiteY12" fmla="*/ 75 h 1059640"/>
                  <a:gd name="connsiteX13" fmla="*/ 377695 w 1120646"/>
                  <a:gd name="connsiteY13" fmla="*/ 0 h 1059640"/>
                  <a:gd name="connsiteX0" fmla="*/ 931759 w 931759"/>
                  <a:gd name="connsiteY0" fmla="*/ 1059640 h 1059640"/>
                  <a:gd name="connsiteX1" fmla="*/ 554420 w 931759"/>
                  <a:gd name="connsiteY1" fmla="*/ 1059640 h 1059640"/>
                  <a:gd name="connsiteX2" fmla="*/ 931759 w 931759"/>
                  <a:gd name="connsiteY2" fmla="*/ 1059640 h 1059640"/>
                  <a:gd name="connsiteX3" fmla="*/ 188888 w 931759"/>
                  <a:gd name="connsiteY3" fmla="*/ 114 h 1059640"/>
                  <a:gd name="connsiteX4" fmla="*/ 931759 w 931759"/>
                  <a:gd name="connsiteY4" fmla="*/ 1059640 h 1059640"/>
                  <a:gd name="connsiteX5" fmla="*/ 554420 w 931759"/>
                  <a:gd name="connsiteY5" fmla="*/ 1059640 h 1059640"/>
                  <a:gd name="connsiteX6" fmla="*/ 0 w 931759"/>
                  <a:gd name="connsiteY6" fmla="*/ 269358 h 1059640"/>
                  <a:gd name="connsiteX7" fmla="*/ 188888 w 931759"/>
                  <a:gd name="connsiteY7" fmla="*/ 114 h 1059640"/>
                  <a:gd name="connsiteX8" fmla="*/ 188808 w 931759"/>
                  <a:gd name="connsiteY8" fmla="*/ 0 h 1059640"/>
                  <a:gd name="connsiteX9" fmla="*/ 188860 w 931759"/>
                  <a:gd name="connsiteY9" fmla="*/ 75 h 1059640"/>
                  <a:gd name="connsiteX10" fmla="*/ 188808 w 931759"/>
                  <a:gd name="connsiteY10" fmla="*/ 0 h 10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1759" h="1059640">
                    <a:moveTo>
                      <a:pt x="931759" y="1059640"/>
                    </a:moveTo>
                    <a:lnTo>
                      <a:pt x="554420" y="1059640"/>
                    </a:lnTo>
                    <a:lnTo>
                      <a:pt x="931759" y="1059640"/>
                    </a:lnTo>
                    <a:close/>
                    <a:moveTo>
                      <a:pt x="188888" y="114"/>
                    </a:moveTo>
                    <a:lnTo>
                      <a:pt x="931759" y="1059640"/>
                    </a:lnTo>
                    <a:lnTo>
                      <a:pt x="554420" y="1059640"/>
                    </a:lnTo>
                    <a:lnTo>
                      <a:pt x="0" y="269358"/>
                    </a:lnTo>
                    <a:lnTo>
                      <a:pt x="188888" y="114"/>
                    </a:lnTo>
                    <a:close/>
                    <a:moveTo>
                      <a:pt x="188808" y="0"/>
                    </a:moveTo>
                    <a:cubicBezTo>
                      <a:pt x="188825" y="25"/>
                      <a:pt x="188843" y="50"/>
                      <a:pt x="188860" y="75"/>
                    </a:cubicBezTo>
                    <a:cubicBezTo>
                      <a:pt x="188843" y="50"/>
                      <a:pt x="188825" y="25"/>
                      <a:pt x="188808"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 name="Gruppieren 39"/>
            <p:cNvGrpSpPr/>
            <p:nvPr userDrawn="1"/>
          </p:nvGrpSpPr>
          <p:grpSpPr>
            <a:xfrm>
              <a:off x="805344" y="6079748"/>
              <a:ext cx="911251" cy="1025605"/>
              <a:chOff x="805344" y="6079748"/>
              <a:chExt cx="911251" cy="1025605"/>
            </a:xfrm>
          </p:grpSpPr>
          <p:sp>
            <p:nvSpPr>
              <p:cNvPr id="41" name="Flussdiagramm: Daten 6"/>
              <p:cNvSpPr/>
              <p:nvPr userDrawn="1"/>
            </p:nvSpPr>
            <p:spPr>
              <a:xfrm rot="7500000" flipV="1">
                <a:off x="562101" y="6322991"/>
                <a:ext cx="1025603" cy="539118"/>
              </a:xfrm>
              <a:custGeom>
                <a:avLst/>
                <a:gdLst>
                  <a:gd name="connsiteX0" fmla="*/ 6779499 w 6779499"/>
                  <a:gd name="connsiteY0" fmla="*/ 0 h 542702"/>
                  <a:gd name="connsiteX1" fmla="*/ 6750112 w 6779499"/>
                  <a:gd name="connsiteY1" fmla="*/ 40353 h 542702"/>
                  <a:gd name="connsiteX2" fmla="*/ 6779499 w 6779499"/>
                  <a:gd name="connsiteY2" fmla="*/ 0 h 542702"/>
                  <a:gd name="connsiteX3" fmla="*/ 377295 w 6779499"/>
                  <a:gd name="connsiteY3" fmla="*/ 3988 h 542702"/>
                  <a:gd name="connsiteX4" fmla="*/ 572636 w 6779499"/>
                  <a:gd name="connsiteY4" fmla="*/ 542186 h 542702"/>
                  <a:gd name="connsiteX5" fmla="*/ 648517 w 6779499"/>
                  <a:gd name="connsiteY5" fmla="*/ 542118 h 542702"/>
                  <a:gd name="connsiteX6" fmla="*/ 1025603 w 6779499"/>
                  <a:gd name="connsiteY6" fmla="*/ 3584 h 542702"/>
                  <a:gd name="connsiteX7" fmla="*/ 377295 w 6779499"/>
                  <a:gd name="connsiteY7" fmla="*/ 3988 h 542702"/>
                  <a:gd name="connsiteX8" fmla="*/ 54 w 6779499"/>
                  <a:gd name="connsiteY8" fmla="*/ 542621 h 542702"/>
                  <a:gd name="connsiteX9" fmla="*/ 0 w 6779499"/>
                  <a:gd name="connsiteY9" fmla="*/ 542700 h 542702"/>
                  <a:gd name="connsiteX10" fmla="*/ 84 w 6779499"/>
                  <a:gd name="connsiteY10" fmla="*/ 542702 h 542702"/>
                  <a:gd name="connsiteX11" fmla="*/ 54 w 6779499"/>
                  <a:gd name="connsiteY11" fmla="*/ 542621 h 542702"/>
                  <a:gd name="connsiteX12" fmla="*/ 377052 w 6779499"/>
                  <a:gd name="connsiteY12" fmla="*/ 3988 h 542702"/>
                  <a:gd name="connsiteX13" fmla="*/ 188579 w 6779499"/>
                  <a:gd name="connsiteY13" fmla="*/ 273267 h 542702"/>
                  <a:gd name="connsiteX14" fmla="*/ 377211 w 6779499"/>
                  <a:gd name="connsiteY14" fmla="*/ 3987 h 542702"/>
                  <a:gd name="connsiteX15" fmla="*/ 377052 w 6779499"/>
                  <a:gd name="connsiteY15" fmla="*/ 3988 h 542702"/>
                  <a:gd name="connsiteX0" fmla="*/ 377295 w 1025603"/>
                  <a:gd name="connsiteY0" fmla="*/ 404 h 539118"/>
                  <a:gd name="connsiteX1" fmla="*/ 572636 w 1025603"/>
                  <a:gd name="connsiteY1" fmla="*/ 538602 h 539118"/>
                  <a:gd name="connsiteX2" fmla="*/ 648517 w 1025603"/>
                  <a:gd name="connsiteY2" fmla="*/ 538534 h 539118"/>
                  <a:gd name="connsiteX3" fmla="*/ 1025603 w 1025603"/>
                  <a:gd name="connsiteY3" fmla="*/ 0 h 539118"/>
                  <a:gd name="connsiteX4" fmla="*/ 377295 w 1025603"/>
                  <a:gd name="connsiteY4" fmla="*/ 404 h 539118"/>
                  <a:gd name="connsiteX5" fmla="*/ 54 w 1025603"/>
                  <a:gd name="connsiteY5" fmla="*/ 539037 h 539118"/>
                  <a:gd name="connsiteX6" fmla="*/ 0 w 1025603"/>
                  <a:gd name="connsiteY6" fmla="*/ 539116 h 539118"/>
                  <a:gd name="connsiteX7" fmla="*/ 84 w 1025603"/>
                  <a:gd name="connsiteY7" fmla="*/ 539118 h 539118"/>
                  <a:gd name="connsiteX8" fmla="*/ 54 w 1025603"/>
                  <a:gd name="connsiteY8" fmla="*/ 539037 h 539118"/>
                  <a:gd name="connsiteX9" fmla="*/ 377052 w 1025603"/>
                  <a:gd name="connsiteY9" fmla="*/ 404 h 539118"/>
                  <a:gd name="connsiteX10" fmla="*/ 188579 w 1025603"/>
                  <a:gd name="connsiteY10" fmla="*/ 269683 h 539118"/>
                  <a:gd name="connsiteX11" fmla="*/ 377211 w 1025603"/>
                  <a:gd name="connsiteY11" fmla="*/ 403 h 539118"/>
                  <a:gd name="connsiteX12" fmla="*/ 377052 w 1025603"/>
                  <a:gd name="connsiteY12" fmla="*/ 404 h 5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603" h="539118">
                    <a:moveTo>
                      <a:pt x="377295" y="404"/>
                    </a:moveTo>
                    <a:lnTo>
                      <a:pt x="572636" y="538602"/>
                    </a:lnTo>
                    <a:lnTo>
                      <a:pt x="648517" y="538534"/>
                    </a:lnTo>
                    <a:lnTo>
                      <a:pt x="1025603" y="0"/>
                    </a:lnTo>
                    <a:lnTo>
                      <a:pt x="377295" y="404"/>
                    </a:lnTo>
                    <a:close/>
                    <a:moveTo>
                      <a:pt x="54" y="539037"/>
                    </a:moveTo>
                    <a:cubicBezTo>
                      <a:pt x="36" y="539063"/>
                      <a:pt x="18" y="539090"/>
                      <a:pt x="0" y="539116"/>
                    </a:cubicBezTo>
                    <a:cubicBezTo>
                      <a:pt x="28" y="539117"/>
                      <a:pt x="56" y="539117"/>
                      <a:pt x="84" y="539118"/>
                    </a:cubicBezTo>
                    <a:lnTo>
                      <a:pt x="54" y="539037"/>
                    </a:lnTo>
                    <a:close/>
                    <a:moveTo>
                      <a:pt x="377052" y="404"/>
                    </a:moveTo>
                    <a:lnTo>
                      <a:pt x="188579" y="269683"/>
                    </a:lnTo>
                    <a:lnTo>
                      <a:pt x="377211" y="403"/>
                    </a:lnTo>
                    <a:lnTo>
                      <a:pt x="377052" y="40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Flussdiagramm: Daten 6"/>
              <p:cNvSpPr/>
              <p:nvPr userDrawn="1"/>
            </p:nvSpPr>
            <p:spPr>
              <a:xfrm rot="14100000" flipH="1" flipV="1">
                <a:off x="934236" y="6322993"/>
                <a:ext cx="1025602" cy="539117"/>
              </a:xfrm>
              <a:custGeom>
                <a:avLst/>
                <a:gdLst/>
                <a:ahLst/>
                <a:cxnLst/>
                <a:rect l="l" t="t" r="r" b="b"/>
                <a:pathLst>
                  <a:path w="1025602" h="539117">
                    <a:moveTo>
                      <a:pt x="377297" y="404"/>
                    </a:moveTo>
                    <a:lnTo>
                      <a:pt x="1025602" y="0"/>
                    </a:lnTo>
                    <a:lnTo>
                      <a:pt x="648516" y="538535"/>
                    </a:lnTo>
                    <a:lnTo>
                      <a:pt x="572638" y="538603"/>
                    </a:lnTo>
                    <a:close/>
                    <a:moveTo>
                      <a:pt x="0" y="539117"/>
                    </a:moveTo>
                    <a:lnTo>
                      <a:pt x="57" y="539038"/>
                    </a:lnTo>
                    <a:lnTo>
                      <a:pt x="86" y="539117"/>
                    </a:lnTo>
                    <a:close/>
                    <a:moveTo>
                      <a:pt x="377053" y="404"/>
                    </a:moveTo>
                    <a:lnTo>
                      <a:pt x="377213" y="404"/>
                    </a:lnTo>
                    <a:lnTo>
                      <a:pt x="188581" y="26968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Flussdiagramm: Daten 6"/>
              <p:cNvSpPr/>
              <p:nvPr userDrawn="1"/>
            </p:nvSpPr>
            <p:spPr>
              <a:xfrm rot="7500000" flipV="1">
                <a:off x="918665" y="6137807"/>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grpSp>
        <p:nvGrpSpPr>
          <p:cNvPr id="50" name="Gruppieren 49"/>
          <p:cNvGrpSpPr/>
          <p:nvPr userDrawn="1"/>
        </p:nvGrpSpPr>
        <p:grpSpPr>
          <a:xfrm>
            <a:off x="3822633" y="-273074"/>
            <a:ext cx="5337738" cy="4310968"/>
            <a:chOff x="5096181" y="-364099"/>
            <a:chExt cx="7116058" cy="5747957"/>
          </a:xfrm>
        </p:grpSpPr>
        <p:grpSp>
          <p:nvGrpSpPr>
            <p:cNvPr id="51" name="Gruppieren 50"/>
            <p:cNvGrpSpPr/>
            <p:nvPr userDrawn="1"/>
          </p:nvGrpSpPr>
          <p:grpSpPr>
            <a:xfrm>
              <a:off x="7412564" y="0"/>
              <a:ext cx="4799675" cy="5383858"/>
              <a:chOff x="7412564" y="0"/>
              <a:chExt cx="4799675" cy="5383858"/>
            </a:xfrm>
          </p:grpSpPr>
          <p:sp>
            <p:nvSpPr>
              <p:cNvPr id="76" name="Flussdiagramm: Daten 6"/>
              <p:cNvSpPr/>
              <p:nvPr userDrawn="1"/>
            </p:nvSpPr>
            <p:spPr>
              <a:xfrm rot="18300000" flipV="1">
                <a:off x="11138042" y="4789119"/>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echteck 64"/>
              <p:cNvSpPr/>
              <p:nvPr userDrawn="1"/>
            </p:nvSpPr>
            <p:spPr>
              <a:xfrm>
                <a:off x="7412564" y="0"/>
                <a:ext cx="4323966" cy="5163263"/>
              </a:xfrm>
              <a:custGeom>
                <a:avLst/>
                <a:gdLst/>
                <a:ahLst/>
                <a:cxnLst/>
                <a:rect l="l" t="t" r="r" b="b"/>
                <a:pathLst>
                  <a:path w="4323966" h="5163263">
                    <a:moveTo>
                      <a:pt x="3620052" y="5163123"/>
                    </a:moveTo>
                    <a:lnTo>
                      <a:pt x="3971956" y="5163193"/>
                    </a:lnTo>
                    <a:lnTo>
                      <a:pt x="3620150" y="5163263"/>
                    </a:lnTo>
                    <a:close/>
                    <a:moveTo>
                      <a:pt x="4323914" y="5163049"/>
                    </a:moveTo>
                    <a:lnTo>
                      <a:pt x="4323966" y="5163124"/>
                    </a:lnTo>
                    <a:lnTo>
                      <a:pt x="4323863" y="5163123"/>
                    </a:lnTo>
                    <a:close/>
                    <a:moveTo>
                      <a:pt x="0" y="0"/>
                    </a:moveTo>
                    <a:lnTo>
                      <a:pt x="701793" y="0"/>
                    </a:lnTo>
                    <a:lnTo>
                      <a:pt x="3971956" y="4661361"/>
                    </a:lnTo>
                    <a:lnTo>
                      <a:pt x="3620000" y="5163049"/>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78" name="Rechteck 70"/>
              <p:cNvSpPr/>
              <p:nvPr userDrawn="1"/>
            </p:nvSpPr>
            <p:spPr>
              <a:xfrm>
                <a:off x="11032510" y="3481511"/>
                <a:ext cx="1179729" cy="1681751"/>
              </a:xfrm>
              <a:custGeom>
                <a:avLst/>
                <a:gdLst/>
                <a:ahLst/>
                <a:cxnLst/>
                <a:rect l="l" t="t" r="r" b="b"/>
                <a:pathLst>
                  <a:path w="1179729" h="1681751">
                    <a:moveTo>
                      <a:pt x="703915" y="1681612"/>
                    </a:moveTo>
                    <a:lnTo>
                      <a:pt x="703816" y="1681751"/>
                    </a:lnTo>
                    <a:lnTo>
                      <a:pt x="352009" y="1681682"/>
                    </a:lnTo>
                    <a:close/>
                    <a:moveTo>
                      <a:pt x="51" y="1681538"/>
                    </a:moveTo>
                    <a:lnTo>
                      <a:pt x="103" y="1681611"/>
                    </a:lnTo>
                    <a:lnTo>
                      <a:pt x="0" y="1681612"/>
                    </a:lnTo>
                    <a:close/>
                    <a:moveTo>
                      <a:pt x="1179729" y="0"/>
                    </a:moveTo>
                    <a:lnTo>
                      <a:pt x="1179729" y="1002978"/>
                    </a:lnTo>
                    <a:lnTo>
                      <a:pt x="703966" y="1681538"/>
                    </a:lnTo>
                    <a:lnTo>
                      <a:pt x="352009" y="117985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2" name="Gruppieren 51"/>
            <p:cNvGrpSpPr/>
            <p:nvPr userDrawn="1"/>
          </p:nvGrpSpPr>
          <p:grpSpPr>
            <a:xfrm>
              <a:off x="5096181" y="-364099"/>
              <a:ext cx="2182565" cy="2194247"/>
              <a:chOff x="5096181" y="-364099"/>
              <a:chExt cx="2182565" cy="2194247"/>
            </a:xfrm>
          </p:grpSpPr>
          <p:sp>
            <p:nvSpPr>
              <p:cNvPr id="73" name="Flussdiagramm: Daten 6"/>
              <p:cNvSpPr/>
              <p:nvPr userDrawn="1"/>
            </p:nvSpPr>
            <p:spPr>
              <a:xfrm rot="3300000" flipH="1" flipV="1">
                <a:off x="4287921" y="444161"/>
                <a:ext cx="2194247" cy="577727"/>
              </a:xfrm>
              <a:custGeom>
                <a:avLst/>
                <a:gdLst/>
                <a:ahLst/>
                <a:cxnLst/>
                <a:rect l="l" t="t" r="r" b="b"/>
                <a:pathLst>
                  <a:path w="2194247" h="577727">
                    <a:moveTo>
                      <a:pt x="403750" y="1115"/>
                    </a:moveTo>
                    <a:lnTo>
                      <a:pt x="201848" y="289338"/>
                    </a:lnTo>
                    <a:lnTo>
                      <a:pt x="403580" y="1115"/>
                    </a:lnTo>
                    <a:close/>
                    <a:moveTo>
                      <a:pt x="92" y="577727"/>
                    </a:moveTo>
                    <a:lnTo>
                      <a:pt x="0" y="577727"/>
                    </a:lnTo>
                    <a:lnTo>
                      <a:pt x="60" y="577643"/>
                    </a:lnTo>
                    <a:close/>
                    <a:moveTo>
                      <a:pt x="2194247" y="0"/>
                    </a:moveTo>
                    <a:lnTo>
                      <a:pt x="1790844" y="576119"/>
                    </a:lnTo>
                    <a:lnTo>
                      <a:pt x="612925" y="577177"/>
                    </a:lnTo>
                    <a:lnTo>
                      <a:pt x="403841" y="1115"/>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Flussdiagramm: Daten 6"/>
              <p:cNvSpPr/>
              <p:nvPr userDrawn="1"/>
            </p:nvSpPr>
            <p:spPr>
              <a:xfrm rot="18300000" flipV="1">
                <a:off x="5652464" y="109204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5" name="Rechteck 58"/>
              <p:cNvSpPr/>
              <p:nvPr userDrawn="1"/>
            </p:nvSpPr>
            <p:spPr>
              <a:xfrm>
                <a:off x="5546932" y="0"/>
                <a:ext cx="1731814" cy="1466188"/>
              </a:xfrm>
              <a:custGeom>
                <a:avLst/>
                <a:gdLst/>
                <a:ahLst/>
                <a:cxnLst/>
                <a:rect l="l" t="t" r="r" b="b"/>
                <a:pathLst>
                  <a:path w="1731814" h="1466188">
                    <a:moveTo>
                      <a:pt x="703915" y="1466049"/>
                    </a:moveTo>
                    <a:lnTo>
                      <a:pt x="703816" y="1466188"/>
                    </a:lnTo>
                    <a:lnTo>
                      <a:pt x="352009" y="1466120"/>
                    </a:lnTo>
                    <a:close/>
                    <a:moveTo>
                      <a:pt x="51" y="1465976"/>
                    </a:moveTo>
                    <a:lnTo>
                      <a:pt x="103" y="1466049"/>
                    </a:lnTo>
                    <a:lnTo>
                      <a:pt x="0" y="1466049"/>
                    </a:lnTo>
                    <a:close/>
                    <a:moveTo>
                      <a:pt x="1028502" y="0"/>
                    </a:moveTo>
                    <a:lnTo>
                      <a:pt x="1731814" y="0"/>
                    </a:lnTo>
                    <a:lnTo>
                      <a:pt x="703966" y="1465976"/>
                    </a:lnTo>
                    <a:lnTo>
                      <a:pt x="352009" y="96428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3" name="Gruppieren 52"/>
            <p:cNvGrpSpPr/>
            <p:nvPr userDrawn="1"/>
          </p:nvGrpSpPr>
          <p:grpSpPr>
            <a:xfrm>
              <a:off x="6940642" y="0"/>
              <a:ext cx="2274153" cy="1470862"/>
              <a:chOff x="6940642" y="0"/>
              <a:chExt cx="2274153" cy="1470862"/>
            </a:xfrm>
          </p:grpSpPr>
          <p:sp>
            <p:nvSpPr>
              <p:cNvPr id="70" name="Flussdiagramm: Daten 6"/>
              <p:cNvSpPr/>
              <p:nvPr userDrawn="1"/>
            </p:nvSpPr>
            <p:spPr>
              <a:xfrm rot="18300000" flipV="1">
                <a:off x="7945440" y="1151680"/>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1" name="Rechteck 61"/>
              <p:cNvSpPr/>
              <p:nvPr userDrawn="1"/>
            </p:nvSpPr>
            <p:spPr>
              <a:xfrm>
                <a:off x="6940642" y="0"/>
                <a:ext cx="1325990" cy="1352474"/>
              </a:xfrm>
              <a:custGeom>
                <a:avLst/>
                <a:gdLst/>
                <a:ahLst/>
                <a:cxnLst/>
                <a:rect l="l" t="t" r="r" b="b"/>
                <a:pathLst>
                  <a:path w="1325990" h="1352474">
                    <a:moveTo>
                      <a:pt x="948216" y="1352399"/>
                    </a:moveTo>
                    <a:lnTo>
                      <a:pt x="1137075" y="1352438"/>
                    </a:lnTo>
                    <a:lnTo>
                      <a:pt x="948268" y="1352474"/>
                    </a:lnTo>
                    <a:close/>
                    <a:moveTo>
                      <a:pt x="1325962" y="1352359"/>
                    </a:moveTo>
                    <a:lnTo>
                      <a:pt x="1325990" y="1352400"/>
                    </a:lnTo>
                    <a:lnTo>
                      <a:pt x="1325935" y="1352399"/>
                    </a:lnTo>
                    <a:close/>
                    <a:moveTo>
                      <a:pt x="0" y="0"/>
                    </a:moveTo>
                    <a:lnTo>
                      <a:pt x="377220" y="0"/>
                    </a:lnTo>
                    <a:lnTo>
                      <a:pt x="1137076" y="1083116"/>
                    </a:lnTo>
                    <a:lnTo>
                      <a:pt x="948188" y="13523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72" name="Rechteck 62"/>
              <p:cNvSpPr/>
              <p:nvPr userDrawn="1"/>
            </p:nvSpPr>
            <p:spPr>
              <a:xfrm>
                <a:off x="7888805" y="0"/>
                <a:ext cx="1325990" cy="1352475"/>
              </a:xfrm>
              <a:custGeom>
                <a:avLst/>
                <a:gdLst/>
                <a:ahLst/>
                <a:cxnLst/>
                <a:rect l="l" t="t" r="r" b="b"/>
                <a:pathLst>
                  <a:path w="1325990" h="1352475">
                    <a:moveTo>
                      <a:pt x="377774" y="1352400"/>
                    </a:moveTo>
                    <a:lnTo>
                      <a:pt x="377722" y="1352475"/>
                    </a:lnTo>
                    <a:lnTo>
                      <a:pt x="188914" y="1352438"/>
                    </a:lnTo>
                    <a:close/>
                    <a:moveTo>
                      <a:pt x="26" y="1352361"/>
                    </a:moveTo>
                    <a:lnTo>
                      <a:pt x="55" y="1352400"/>
                    </a:lnTo>
                    <a:lnTo>
                      <a:pt x="0" y="1352400"/>
                    </a:lnTo>
                    <a:close/>
                    <a:moveTo>
                      <a:pt x="948771" y="0"/>
                    </a:moveTo>
                    <a:lnTo>
                      <a:pt x="1325990" y="0"/>
                    </a:lnTo>
                    <a:lnTo>
                      <a:pt x="377802" y="1352361"/>
                    </a:lnTo>
                    <a:lnTo>
                      <a:pt x="188914" y="108311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4" name="Gruppieren 53"/>
            <p:cNvGrpSpPr/>
            <p:nvPr userDrawn="1"/>
          </p:nvGrpSpPr>
          <p:grpSpPr>
            <a:xfrm>
              <a:off x="9665525" y="0"/>
              <a:ext cx="2546714" cy="2285187"/>
              <a:chOff x="9665525" y="0"/>
              <a:chExt cx="2546714" cy="2285187"/>
            </a:xfrm>
          </p:grpSpPr>
          <p:sp>
            <p:nvSpPr>
              <p:cNvPr id="67" name="Flussdiagramm: Daten 6"/>
              <p:cNvSpPr/>
              <p:nvPr userDrawn="1"/>
            </p:nvSpPr>
            <p:spPr>
              <a:xfrm rot="18300000" flipV="1">
                <a:off x="11241275" y="1966005"/>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8" name="Rechteck 66"/>
              <p:cNvSpPr/>
              <p:nvPr userDrawn="1"/>
            </p:nvSpPr>
            <p:spPr>
              <a:xfrm>
                <a:off x="9665525" y="0"/>
                <a:ext cx="1896942" cy="2166799"/>
              </a:xfrm>
              <a:custGeom>
                <a:avLst/>
                <a:gdLst/>
                <a:ahLst/>
                <a:cxnLst/>
                <a:rect l="l" t="t" r="r" b="b"/>
                <a:pathLst>
                  <a:path w="1896942" h="2166799">
                    <a:moveTo>
                      <a:pt x="1519167" y="2166724"/>
                    </a:moveTo>
                    <a:lnTo>
                      <a:pt x="1708027" y="2166763"/>
                    </a:lnTo>
                    <a:lnTo>
                      <a:pt x="1519219" y="2166799"/>
                    </a:lnTo>
                    <a:close/>
                    <a:moveTo>
                      <a:pt x="1896914" y="2166684"/>
                    </a:moveTo>
                    <a:lnTo>
                      <a:pt x="1896942" y="2166725"/>
                    </a:lnTo>
                    <a:lnTo>
                      <a:pt x="1896887" y="2166724"/>
                    </a:lnTo>
                    <a:close/>
                    <a:moveTo>
                      <a:pt x="0" y="0"/>
                    </a:moveTo>
                    <a:lnTo>
                      <a:pt x="376883" y="0"/>
                    </a:lnTo>
                    <a:lnTo>
                      <a:pt x="1708027" y="1897441"/>
                    </a:lnTo>
                    <a:lnTo>
                      <a:pt x="1519139" y="216668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9" name="Rechteck 68"/>
              <p:cNvSpPr/>
              <p:nvPr userDrawn="1"/>
            </p:nvSpPr>
            <p:spPr>
              <a:xfrm>
                <a:off x="11184639" y="701962"/>
                <a:ext cx="1027600" cy="1464838"/>
              </a:xfrm>
              <a:custGeom>
                <a:avLst/>
                <a:gdLst/>
                <a:ahLst/>
                <a:cxnLst/>
                <a:rect l="l" t="t" r="r" b="b"/>
                <a:pathLst>
                  <a:path w="1027600" h="1464838">
                    <a:moveTo>
                      <a:pt x="377775" y="1464763"/>
                    </a:moveTo>
                    <a:lnTo>
                      <a:pt x="377723" y="1464838"/>
                    </a:lnTo>
                    <a:lnTo>
                      <a:pt x="188914" y="1464801"/>
                    </a:lnTo>
                    <a:close/>
                    <a:moveTo>
                      <a:pt x="27" y="1464723"/>
                    </a:moveTo>
                    <a:lnTo>
                      <a:pt x="55" y="1464763"/>
                    </a:lnTo>
                    <a:lnTo>
                      <a:pt x="0" y="1464763"/>
                    </a:lnTo>
                    <a:close/>
                    <a:moveTo>
                      <a:pt x="1027600" y="0"/>
                    </a:moveTo>
                    <a:lnTo>
                      <a:pt x="1027600" y="537945"/>
                    </a:lnTo>
                    <a:lnTo>
                      <a:pt x="377803" y="1464724"/>
                    </a:lnTo>
                    <a:lnTo>
                      <a:pt x="188915" y="119548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5" name="Gruppieren 54"/>
            <p:cNvGrpSpPr/>
            <p:nvPr userDrawn="1"/>
          </p:nvGrpSpPr>
          <p:grpSpPr>
            <a:xfrm>
              <a:off x="8669764" y="0"/>
              <a:ext cx="3542475" cy="3590769"/>
              <a:chOff x="8669764" y="0"/>
              <a:chExt cx="3542475" cy="3590769"/>
            </a:xfrm>
          </p:grpSpPr>
          <p:sp>
            <p:nvSpPr>
              <p:cNvPr id="64" name="Flussdiagramm: Daten 6"/>
              <p:cNvSpPr/>
              <p:nvPr userDrawn="1"/>
            </p:nvSpPr>
            <p:spPr>
              <a:xfrm rot="18300000" flipV="1">
                <a:off x="11138042" y="2996030"/>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5" name="Rechteck 65"/>
              <p:cNvSpPr/>
              <p:nvPr userDrawn="1"/>
            </p:nvSpPr>
            <p:spPr>
              <a:xfrm>
                <a:off x="8669764" y="0"/>
                <a:ext cx="3066766" cy="3370173"/>
              </a:xfrm>
              <a:custGeom>
                <a:avLst/>
                <a:gdLst/>
                <a:ahLst/>
                <a:cxnLst/>
                <a:rect l="l" t="t" r="r" b="b"/>
                <a:pathLst>
                  <a:path w="3066766" h="3370173">
                    <a:moveTo>
                      <a:pt x="2362852" y="3370034"/>
                    </a:moveTo>
                    <a:lnTo>
                      <a:pt x="2714756" y="3370104"/>
                    </a:lnTo>
                    <a:lnTo>
                      <a:pt x="2362950" y="3370173"/>
                    </a:lnTo>
                    <a:close/>
                    <a:moveTo>
                      <a:pt x="3066714" y="3369960"/>
                    </a:moveTo>
                    <a:lnTo>
                      <a:pt x="3066766" y="3370034"/>
                    </a:lnTo>
                    <a:lnTo>
                      <a:pt x="3066663" y="3370034"/>
                    </a:lnTo>
                    <a:close/>
                    <a:moveTo>
                      <a:pt x="0" y="0"/>
                    </a:moveTo>
                    <a:lnTo>
                      <a:pt x="702529" y="0"/>
                    </a:lnTo>
                    <a:lnTo>
                      <a:pt x="2714756" y="2868272"/>
                    </a:lnTo>
                    <a:lnTo>
                      <a:pt x="2362800" y="336995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6" name="Rechteck 69"/>
              <p:cNvSpPr/>
              <p:nvPr userDrawn="1"/>
            </p:nvSpPr>
            <p:spPr>
              <a:xfrm>
                <a:off x="11032510" y="1688422"/>
                <a:ext cx="1179729" cy="1681750"/>
              </a:xfrm>
              <a:custGeom>
                <a:avLst/>
                <a:gdLst/>
                <a:ahLst/>
                <a:cxnLst/>
                <a:rect l="l" t="t" r="r" b="b"/>
                <a:pathLst>
                  <a:path w="1179729" h="1681750">
                    <a:moveTo>
                      <a:pt x="703915" y="1681611"/>
                    </a:moveTo>
                    <a:lnTo>
                      <a:pt x="703816" y="1681750"/>
                    </a:lnTo>
                    <a:lnTo>
                      <a:pt x="352009" y="1681681"/>
                    </a:lnTo>
                    <a:close/>
                    <a:moveTo>
                      <a:pt x="51" y="1681538"/>
                    </a:moveTo>
                    <a:lnTo>
                      <a:pt x="103" y="1681611"/>
                    </a:lnTo>
                    <a:lnTo>
                      <a:pt x="0" y="1681611"/>
                    </a:lnTo>
                    <a:close/>
                    <a:moveTo>
                      <a:pt x="1179729" y="0"/>
                    </a:moveTo>
                    <a:lnTo>
                      <a:pt x="1179729" y="1002977"/>
                    </a:lnTo>
                    <a:lnTo>
                      <a:pt x="703966" y="1681538"/>
                    </a:lnTo>
                    <a:lnTo>
                      <a:pt x="352009" y="117985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6" name="Gruppieren 55"/>
            <p:cNvGrpSpPr/>
            <p:nvPr userDrawn="1"/>
          </p:nvGrpSpPr>
          <p:grpSpPr>
            <a:xfrm>
              <a:off x="6077931" y="0"/>
              <a:ext cx="4126388" cy="2661475"/>
              <a:chOff x="6077931" y="0"/>
              <a:chExt cx="4126388" cy="2661475"/>
            </a:xfrm>
          </p:grpSpPr>
          <p:sp>
            <p:nvSpPr>
              <p:cNvPr id="61" name="Flussdiagramm: Daten 6"/>
              <p:cNvSpPr/>
              <p:nvPr userDrawn="1"/>
            </p:nvSpPr>
            <p:spPr>
              <a:xfrm rot="18300000" flipV="1">
                <a:off x="7894647" y="206673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2" name="Rechteck 59"/>
              <p:cNvSpPr/>
              <p:nvPr userDrawn="1"/>
            </p:nvSpPr>
            <p:spPr>
              <a:xfrm>
                <a:off x="6077931" y="0"/>
                <a:ext cx="2415205" cy="2440879"/>
              </a:xfrm>
              <a:custGeom>
                <a:avLst/>
                <a:gdLst/>
                <a:ahLst/>
                <a:cxnLst/>
                <a:rect l="l" t="t" r="r" b="b"/>
                <a:pathLst>
                  <a:path w="2415205" h="2440879">
                    <a:moveTo>
                      <a:pt x="1711291" y="2440740"/>
                    </a:moveTo>
                    <a:lnTo>
                      <a:pt x="2063195" y="2440810"/>
                    </a:lnTo>
                    <a:lnTo>
                      <a:pt x="1711388" y="2440879"/>
                    </a:lnTo>
                    <a:close/>
                    <a:moveTo>
                      <a:pt x="2415153" y="2440666"/>
                    </a:moveTo>
                    <a:lnTo>
                      <a:pt x="2415205" y="2440740"/>
                    </a:lnTo>
                    <a:lnTo>
                      <a:pt x="2415102" y="2440740"/>
                    </a:lnTo>
                    <a:close/>
                    <a:moveTo>
                      <a:pt x="0" y="0"/>
                    </a:moveTo>
                    <a:lnTo>
                      <a:pt x="702911" y="0"/>
                    </a:lnTo>
                    <a:lnTo>
                      <a:pt x="2063195" y="1938978"/>
                    </a:lnTo>
                    <a:lnTo>
                      <a:pt x="1711238" y="244066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3" name="Rechteck 60"/>
              <p:cNvSpPr/>
              <p:nvPr userDrawn="1"/>
            </p:nvSpPr>
            <p:spPr>
              <a:xfrm>
                <a:off x="7789115" y="0"/>
                <a:ext cx="2415204" cy="2440878"/>
              </a:xfrm>
              <a:custGeom>
                <a:avLst/>
                <a:gdLst/>
                <a:ahLst/>
                <a:cxnLst/>
                <a:rect l="l" t="t" r="r" b="b"/>
                <a:pathLst>
                  <a:path w="2415204" h="2440878">
                    <a:moveTo>
                      <a:pt x="703915" y="2440739"/>
                    </a:moveTo>
                    <a:lnTo>
                      <a:pt x="703816" y="2440878"/>
                    </a:lnTo>
                    <a:lnTo>
                      <a:pt x="352009" y="2440809"/>
                    </a:lnTo>
                    <a:close/>
                    <a:moveTo>
                      <a:pt x="51" y="2440666"/>
                    </a:moveTo>
                    <a:lnTo>
                      <a:pt x="103" y="2440739"/>
                    </a:lnTo>
                    <a:lnTo>
                      <a:pt x="0" y="2440739"/>
                    </a:lnTo>
                    <a:close/>
                    <a:moveTo>
                      <a:pt x="1712292" y="0"/>
                    </a:moveTo>
                    <a:lnTo>
                      <a:pt x="2415204" y="0"/>
                    </a:lnTo>
                    <a:lnTo>
                      <a:pt x="703966" y="2440666"/>
                    </a:lnTo>
                    <a:lnTo>
                      <a:pt x="352009" y="19389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57" name="Gruppieren 56"/>
            <p:cNvGrpSpPr/>
            <p:nvPr userDrawn="1"/>
          </p:nvGrpSpPr>
          <p:grpSpPr>
            <a:xfrm>
              <a:off x="7411824" y="0"/>
              <a:ext cx="3795010" cy="2425160"/>
              <a:chOff x="7411824" y="0"/>
              <a:chExt cx="3795010" cy="2425160"/>
            </a:xfrm>
          </p:grpSpPr>
          <p:sp>
            <p:nvSpPr>
              <p:cNvPr id="58" name="Flussdiagramm: Daten 6"/>
              <p:cNvSpPr/>
              <p:nvPr userDrawn="1"/>
            </p:nvSpPr>
            <p:spPr>
              <a:xfrm rot="18300000" flipV="1">
                <a:off x="9062851" y="1830421"/>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63"/>
              <p:cNvSpPr/>
              <p:nvPr userDrawn="1"/>
            </p:nvSpPr>
            <p:spPr>
              <a:xfrm>
                <a:off x="7411824" y="0"/>
                <a:ext cx="2249515" cy="2204564"/>
              </a:xfrm>
              <a:custGeom>
                <a:avLst/>
                <a:gdLst/>
                <a:ahLst/>
                <a:cxnLst/>
                <a:rect l="l" t="t" r="r" b="b"/>
                <a:pathLst>
                  <a:path w="2249515" h="2204564">
                    <a:moveTo>
                      <a:pt x="1545601" y="2204425"/>
                    </a:moveTo>
                    <a:lnTo>
                      <a:pt x="1897505" y="2204495"/>
                    </a:lnTo>
                    <a:lnTo>
                      <a:pt x="1545698" y="2204564"/>
                    </a:lnTo>
                    <a:close/>
                    <a:moveTo>
                      <a:pt x="2249463" y="2204351"/>
                    </a:moveTo>
                    <a:lnTo>
                      <a:pt x="2249515" y="2204425"/>
                    </a:lnTo>
                    <a:lnTo>
                      <a:pt x="2249412" y="2204425"/>
                    </a:lnTo>
                    <a:close/>
                    <a:moveTo>
                      <a:pt x="0" y="0"/>
                    </a:moveTo>
                    <a:lnTo>
                      <a:pt x="703008" y="0"/>
                    </a:lnTo>
                    <a:lnTo>
                      <a:pt x="1897505" y="1702663"/>
                    </a:lnTo>
                    <a:lnTo>
                      <a:pt x="1545549" y="220435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60" name="Rechteck 67"/>
              <p:cNvSpPr/>
              <p:nvPr userDrawn="1"/>
            </p:nvSpPr>
            <p:spPr>
              <a:xfrm>
                <a:off x="8957319" y="0"/>
                <a:ext cx="2249515" cy="2204563"/>
              </a:xfrm>
              <a:custGeom>
                <a:avLst/>
                <a:gdLst/>
                <a:ahLst/>
                <a:cxnLst/>
                <a:rect l="l" t="t" r="r" b="b"/>
                <a:pathLst>
                  <a:path w="2249515" h="2204563">
                    <a:moveTo>
                      <a:pt x="703915" y="2204424"/>
                    </a:moveTo>
                    <a:lnTo>
                      <a:pt x="703817" y="2204563"/>
                    </a:lnTo>
                    <a:lnTo>
                      <a:pt x="352009" y="2204494"/>
                    </a:lnTo>
                    <a:close/>
                    <a:moveTo>
                      <a:pt x="51" y="2204351"/>
                    </a:moveTo>
                    <a:lnTo>
                      <a:pt x="103" y="2204424"/>
                    </a:lnTo>
                    <a:lnTo>
                      <a:pt x="0" y="2204424"/>
                    </a:lnTo>
                    <a:close/>
                    <a:moveTo>
                      <a:pt x="1546507" y="0"/>
                    </a:moveTo>
                    <a:lnTo>
                      <a:pt x="2249515" y="0"/>
                    </a:lnTo>
                    <a:lnTo>
                      <a:pt x="703966" y="2204351"/>
                    </a:lnTo>
                    <a:lnTo>
                      <a:pt x="352009" y="1702663"/>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spTree>
    <p:extLst>
      <p:ext uri="{BB962C8B-B14F-4D97-AF65-F5344CB8AC3E}">
        <p14:creationId xmlns:p14="http://schemas.microsoft.com/office/powerpoint/2010/main" val="17492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40" name="Titel 1"/>
          <p:cNvSpPr>
            <a:spLocks noGrp="1"/>
          </p:cNvSpPr>
          <p:nvPr userDrawn="1">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tx1"/>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1" name="Textplatzhalter 2"/>
          <p:cNvSpPr>
            <a:spLocks noGrp="1"/>
          </p:cNvSpPr>
          <p:nvPr userDrawn="1">
            <p:ph type="body" idx="1" hasCustomPrompt="1"/>
          </p:nvPr>
        </p:nvSpPr>
        <p:spPr>
          <a:xfrm>
            <a:off x="805465" y="2036975"/>
            <a:ext cx="5940773" cy="499500"/>
          </a:xfrm>
        </p:spPr>
        <p:txBody>
          <a:bodyPr anchor="t" anchorCtr="0"/>
          <a:lstStyle>
            <a:lvl1pPr marL="0" marR="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marL="0" marR="0" lvl="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grpSp>
        <p:nvGrpSpPr>
          <p:cNvPr id="10" name="Gruppieren 9"/>
          <p:cNvGrpSpPr/>
          <p:nvPr userDrawn="1"/>
        </p:nvGrpSpPr>
        <p:grpSpPr>
          <a:xfrm>
            <a:off x="4933716" y="2434105"/>
            <a:ext cx="4210284" cy="2709398"/>
            <a:chOff x="6577432" y="3245471"/>
            <a:chExt cx="5612981" cy="3612530"/>
          </a:xfrm>
        </p:grpSpPr>
        <p:grpSp>
          <p:nvGrpSpPr>
            <p:cNvPr id="7" name="Gruppieren 6"/>
            <p:cNvGrpSpPr/>
            <p:nvPr userDrawn="1"/>
          </p:nvGrpSpPr>
          <p:grpSpPr>
            <a:xfrm>
              <a:off x="7593020" y="3245471"/>
              <a:ext cx="4597393" cy="3612530"/>
              <a:chOff x="7593020" y="3245471"/>
              <a:chExt cx="4597393" cy="3612530"/>
            </a:xfrm>
          </p:grpSpPr>
          <p:sp>
            <p:nvSpPr>
              <p:cNvPr id="79" name="Flussdiagramm: Daten 6"/>
              <p:cNvSpPr/>
              <p:nvPr userDrawn="1"/>
            </p:nvSpPr>
            <p:spPr>
              <a:xfrm rot="14100000" flipH="1" flipV="1">
                <a:off x="10072040" y="3265255"/>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9956851" y="3486255"/>
                <a:ext cx="2233562" cy="3183919"/>
              </a:xfrm>
              <a:custGeom>
                <a:avLst/>
                <a:gdLst/>
                <a:ahLst/>
                <a:cxnLst/>
                <a:rect l="l" t="t" r="r" b="b"/>
                <a:pathLst>
                  <a:path w="2233562" h="3183919">
                    <a:moveTo>
                      <a:pt x="768385" y="232"/>
                    </a:moveTo>
                    <a:lnTo>
                      <a:pt x="2233562" y="2089951"/>
                    </a:lnTo>
                    <a:lnTo>
                      <a:pt x="2233562" y="3183919"/>
                    </a:lnTo>
                    <a:lnTo>
                      <a:pt x="384221" y="547828"/>
                    </a:lnTo>
                    <a:close/>
                    <a:moveTo>
                      <a:pt x="0" y="152"/>
                    </a:moveTo>
                    <a:lnTo>
                      <a:pt x="113" y="152"/>
                    </a:lnTo>
                    <a:lnTo>
                      <a:pt x="56" y="232"/>
                    </a:lnTo>
                    <a:close/>
                    <a:moveTo>
                      <a:pt x="768221" y="0"/>
                    </a:moveTo>
                    <a:lnTo>
                      <a:pt x="768328" y="152"/>
                    </a:lnTo>
                    <a:lnTo>
                      <a:pt x="384220" y="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91" name="Rechteck 90"/>
              <p:cNvSpPr/>
              <p:nvPr userDrawn="1"/>
            </p:nvSpPr>
            <p:spPr>
              <a:xfrm>
                <a:off x="7593020" y="3486254"/>
                <a:ext cx="3132274" cy="3371747"/>
              </a:xfrm>
              <a:custGeom>
                <a:avLst/>
                <a:gdLst/>
                <a:ahLst/>
                <a:cxnLst/>
                <a:rect l="l" t="t" r="r" b="b"/>
                <a:pathLst>
                  <a:path w="3132274" h="3371747">
                    <a:moveTo>
                      <a:pt x="2363890" y="233"/>
                    </a:moveTo>
                    <a:lnTo>
                      <a:pt x="2748053" y="547829"/>
                    </a:lnTo>
                    <a:lnTo>
                      <a:pt x="766942" y="3371747"/>
                    </a:lnTo>
                    <a:lnTo>
                      <a:pt x="0" y="3371747"/>
                    </a:lnTo>
                    <a:close/>
                    <a:moveTo>
                      <a:pt x="3132274" y="152"/>
                    </a:moveTo>
                    <a:lnTo>
                      <a:pt x="3132217" y="233"/>
                    </a:lnTo>
                    <a:lnTo>
                      <a:pt x="3132161" y="152"/>
                    </a:lnTo>
                    <a:close/>
                    <a:moveTo>
                      <a:pt x="2364053" y="0"/>
                    </a:moveTo>
                    <a:lnTo>
                      <a:pt x="2748053" y="76"/>
                    </a:lnTo>
                    <a:lnTo>
                      <a:pt x="2363946" y="1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8" name="Gruppieren 7"/>
            <p:cNvGrpSpPr/>
            <p:nvPr userDrawn="1"/>
          </p:nvGrpSpPr>
          <p:grpSpPr>
            <a:xfrm>
              <a:off x="6577432" y="5180674"/>
              <a:ext cx="2563671" cy="1677327"/>
              <a:chOff x="6577432" y="5180674"/>
              <a:chExt cx="2563671" cy="1677327"/>
            </a:xfrm>
          </p:grpSpPr>
          <p:sp>
            <p:nvSpPr>
              <p:cNvPr id="83" name="Flussdiagramm: Daten 6"/>
              <p:cNvSpPr/>
              <p:nvPr userDrawn="1"/>
            </p:nvSpPr>
            <p:spPr>
              <a:xfrm rot="14100000" flipH="1" flipV="1">
                <a:off x="7726988" y="51904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0" name="Rechteck 89"/>
              <p:cNvSpPr/>
              <p:nvPr userDrawn="1"/>
            </p:nvSpPr>
            <p:spPr>
              <a:xfrm>
                <a:off x="7670354" y="5299062"/>
                <a:ext cx="1470749" cy="1558938"/>
              </a:xfrm>
              <a:custGeom>
                <a:avLst/>
                <a:gdLst/>
                <a:ahLst/>
                <a:cxnLst/>
                <a:rect l="l" t="t" r="r" b="b"/>
                <a:pathLst>
                  <a:path w="1470749" h="1558938">
                    <a:moveTo>
                      <a:pt x="377802" y="114"/>
                    </a:moveTo>
                    <a:lnTo>
                      <a:pt x="1470749" y="1558938"/>
                    </a:lnTo>
                    <a:lnTo>
                      <a:pt x="1093614" y="1558938"/>
                    </a:lnTo>
                    <a:lnTo>
                      <a:pt x="188914" y="269358"/>
                    </a:lnTo>
                    <a:close/>
                    <a:moveTo>
                      <a:pt x="0" y="75"/>
                    </a:moveTo>
                    <a:lnTo>
                      <a:pt x="55" y="75"/>
                    </a:lnTo>
                    <a:lnTo>
                      <a:pt x="26" y="115"/>
                    </a:lnTo>
                    <a:close/>
                    <a:moveTo>
                      <a:pt x="377722" y="0"/>
                    </a:moveTo>
                    <a:lnTo>
                      <a:pt x="377774" y="75"/>
                    </a:lnTo>
                    <a:lnTo>
                      <a:pt x="188914" y="37"/>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92" name="Rechteck 91"/>
              <p:cNvSpPr/>
              <p:nvPr userDrawn="1"/>
            </p:nvSpPr>
            <p:spPr>
              <a:xfrm>
                <a:off x="6577432" y="5299064"/>
                <a:ext cx="1470748" cy="1558937"/>
              </a:xfrm>
              <a:custGeom>
                <a:avLst/>
                <a:gdLst/>
                <a:ahLst/>
                <a:cxnLst/>
                <a:rect l="l" t="t" r="r" b="b"/>
                <a:pathLst>
                  <a:path w="1470748" h="1558937">
                    <a:moveTo>
                      <a:pt x="1092946" y="114"/>
                    </a:moveTo>
                    <a:lnTo>
                      <a:pt x="1281834" y="269358"/>
                    </a:lnTo>
                    <a:lnTo>
                      <a:pt x="377134" y="1558937"/>
                    </a:lnTo>
                    <a:lnTo>
                      <a:pt x="0" y="1558937"/>
                    </a:lnTo>
                    <a:close/>
                    <a:moveTo>
                      <a:pt x="1470748" y="75"/>
                    </a:moveTo>
                    <a:lnTo>
                      <a:pt x="1470720" y="115"/>
                    </a:lnTo>
                    <a:lnTo>
                      <a:pt x="1470693" y="75"/>
                    </a:lnTo>
                    <a:close/>
                    <a:moveTo>
                      <a:pt x="1093026" y="0"/>
                    </a:moveTo>
                    <a:lnTo>
                      <a:pt x="1281833" y="37"/>
                    </a:lnTo>
                    <a:lnTo>
                      <a:pt x="1092974" y="7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9" name="Gruppieren 8"/>
            <p:cNvGrpSpPr/>
            <p:nvPr userDrawn="1"/>
          </p:nvGrpSpPr>
          <p:grpSpPr>
            <a:xfrm>
              <a:off x="7702310" y="4699902"/>
              <a:ext cx="3394601" cy="2158099"/>
              <a:chOff x="7702310" y="4699902"/>
              <a:chExt cx="3394601" cy="2158099"/>
            </a:xfrm>
          </p:grpSpPr>
          <p:sp>
            <p:nvSpPr>
              <p:cNvPr id="87" name="Flussdiagramm: Daten 6"/>
              <p:cNvSpPr/>
              <p:nvPr userDrawn="1"/>
            </p:nvSpPr>
            <p:spPr>
              <a:xfrm rot="14100000" flipH="1" flipV="1">
                <a:off x="9169333" y="4716836"/>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8" name="Rechteck 87"/>
              <p:cNvSpPr/>
              <p:nvPr userDrawn="1"/>
            </p:nvSpPr>
            <p:spPr>
              <a:xfrm>
                <a:off x="9070737" y="4906000"/>
                <a:ext cx="2026174" cy="1952001"/>
              </a:xfrm>
              <a:custGeom>
                <a:avLst/>
                <a:gdLst/>
                <a:ahLst/>
                <a:cxnLst/>
                <a:rect l="l" t="t" r="r" b="b"/>
                <a:pathLst>
                  <a:path w="2026174" h="1952001">
                    <a:moveTo>
                      <a:pt x="657696" y="199"/>
                    </a:moveTo>
                    <a:lnTo>
                      <a:pt x="2026174" y="1952001"/>
                    </a:lnTo>
                    <a:lnTo>
                      <a:pt x="1369329" y="1952001"/>
                    </a:lnTo>
                    <a:lnTo>
                      <a:pt x="328872" y="468912"/>
                    </a:lnTo>
                    <a:close/>
                    <a:moveTo>
                      <a:pt x="96" y="130"/>
                    </a:moveTo>
                    <a:lnTo>
                      <a:pt x="48" y="200"/>
                    </a:lnTo>
                    <a:lnTo>
                      <a:pt x="0" y="130"/>
                    </a:lnTo>
                    <a:close/>
                    <a:moveTo>
                      <a:pt x="657556" y="0"/>
                    </a:moveTo>
                    <a:lnTo>
                      <a:pt x="657647" y="130"/>
                    </a:lnTo>
                    <a:lnTo>
                      <a:pt x="328872" y="65"/>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89" name="Rechteck 88"/>
              <p:cNvSpPr/>
              <p:nvPr userDrawn="1"/>
            </p:nvSpPr>
            <p:spPr>
              <a:xfrm>
                <a:off x="7702310" y="4906002"/>
                <a:ext cx="2026174" cy="1951999"/>
              </a:xfrm>
              <a:custGeom>
                <a:avLst/>
                <a:gdLst/>
                <a:ahLst/>
                <a:cxnLst/>
                <a:rect l="l" t="t" r="r" b="b"/>
                <a:pathLst>
                  <a:path w="2026174" h="1951999">
                    <a:moveTo>
                      <a:pt x="1368478" y="199"/>
                    </a:moveTo>
                    <a:lnTo>
                      <a:pt x="1697302" y="468912"/>
                    </a:lnTo>
                    <a:lnTo>
                      <a:pt x="656847" y="1951999"/>
                    </a:lnTo>
                    <a:lnTo>
                      <a:pt x="0" y="1951999"/>
                    </a:lnTo>
                    <a:close/>
                    <a:moveTo>
                      <a:pt x="2026174" y="130"/>
                    </a:moveTo>
                    <a:lnTo>
                      <a:pt x="2026125" y="199"/>
                    </a:lnTo>
                    <a:lnTo>
                      <a:pt x="2026077" y="130"/>
                    </a:lnTo>
                    <a:close/>
                    <a:moveTo>
                      <a:pt x="1368618" y="0"/>
                    </a:moveTo>
                    <a:lnTo>
                      <a:pt x="1697301" y="64"/>
                    </a:lnTo>
                    <a:lnTo>
                      <a:pt x="1368526" y="13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spTree>
    <p:extLst>
      <p:ext uri="{BB962C8B-B14F-4D97-AF65-F5344CB8AC3E}">
        <p14:creationId xmlns:p14="http://schemas.microsoft.com/office/powerpoint/2010/main" val="17784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42" name="Titel 1"/>
          <p:cNvSpPr>
            <a:spLocks noGrp="1"/>
          </p:cNvSpPr>
          <p:nvPr>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accent1">
                    <a:lumMod val="50000"/>
                  </a:schemeClr>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3" name="Textplatzhalter 2"/>
          <p:cNvSpPr>
            <a:spLocks noGrp="1"/>
          </p:cNvSpPr>
          <p:nvPr>
            <p:ph type="body" idx="1" hasCustomPrompt="1"/>
          </p:nvPr>
        </p:nvSpPr>
        <p:spPr>
          <a:xfrm>
            <a:off x="805465" y="2036975"/>
            <a:ext cx="5940773" cy="499500"/>
          </a:xfrm>
          <a:prstGeom prst="rect">
            <a:avLst/>
          </a:prstGeom>
        </p:spPr>
        <p:txBody>
          <a:bodyPr anchor="t" anchorCtr="0"/>
          <a:lstStyle>
            <a:lvl1pPr marL="0" marR="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1166" indent="0">
              <a:buNone/>
              <a:defRPr sz="1400">
                <a:solidFill>
                  <a:schemeClr val="tx1">
                    <a:tint val="75000"/>
                  </a:schemeClr>
                </a:solidFill>
              </a:defRPr>
            </a:lvl2pPr>
            <a:lvl3pPr marL="682304" indent="0">
              <a:buNone/>
              <a:defRPr sz="1200">
                <a:solidFill>
                  <a:schemeClr val="tx1">
                    <a:tint val="75000"/>
                  </a:schemeClr>
                </a:solidFill>
              </a:defRPr>
            </a:lvl3pPr>
            <a:lvl4pPr marL="1023497" indent="0">
              <a:buNone/>
              <a:defRPr sz="1100">
                <a:solidFill>
                  <a:schemeClr val="tx1">
                    <a:tint val="75000"/>
                  </a:schemeClr>
                </a:solidFill>
              </a:defRPr>
            </a:lvl4pPr>
            <a:lvl5pPr marL="1364629" indent="0">
              <a:buNone/>
              <a:defRPr sz="1100">
                <a:solidFill>
                  <a:schemeClr val="tx1">
                    <a:tint val="75000"/>
                  </a:schemeClr>
                </a:solidFill>
              </a:defRPr>
            </a:lvl5pPr>
            <a:lvl6pPr marL="1705778" indent="0">
              <a:buNone/>
              <a:defRPr sz="1100">
                <a:solidFill>
                  <a:schemeClr val="tx1">
                    <a:tint val="75000"/>
                  </a:schemeClr>
                </a:solidFill>
              </a:defRPr>
            </a:lvl6pPr>
            <a:lvl7pPr marL="2046944" indent="0">
              <a:buNone/>
              <a:defRPr sz="1100">
                <a:solidFill>
                  <a:schemeClr val="tx1">
                    <a:tint val="75000"/>
                  </a:schemeClr>
                </a:solidFill>
              </a:defRPr>
            </a:lvl7pPr>
            <a:lvl8pPr marL="2388086" indent="0">
              <a:buNone/>
              <a:defRPr sz="1100">
                <a:solidFill>
                  <a:schemeClr val="tx1">
                    <a:tint val="75000"/>
                  </a:schemeClr>
                </a:solidFill>
              </a:defRPr>
            </a:lvl8pPr>
            <a:lvl9pPr marL="2729258" indent="0">
              <a:buNone/>
              <a:defRPr sz="1100">
                <a:solidFill>
                  <a:schemeClr val="tx1">
                    <a:tint val="75000"/>
                  </a:schemeClr>
                </a:solidFill>
              </a:defRPr>
            </a:lvl9pPr>
          </a:lstStyle>
          <a:p>
            <a:pPr marL="0" marR="0" lvl="0" indent="0" algn="l" defTabSz="682304"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grpSp>
        <p:nvGrpSpPr>
          <p:cNvPr id="5" name="Gruppieren 4"/>
          <p:cNvGrpSpPr/>
          <p:nvPr userDrawn="1"/>
        </p:nvGrpSpPr>
        <p:grpSpPr>
          <a:xfrm>
            <a:off x="4933716" y="2434105"/>
            <a:ext cx="4210284" cy="2709398"/>
            <a:chOff x="6577432" y="3245471"/>
            <a:chExt cx="5612981" cy="3612530"/>
          </a:xfrm>
        </p:grpSpPr>
        <p:grpSp>
          <p:nvGrpSpPr>
            <p:cNvPr id="4" name="Gruppieren 3"/>
            <p:cNvGrpSpPr/>
            <p:nvPr userDrawn="1"/>
          </p:nvGrpSpPr>
          <p:grpSpPr>
            <a:xfrm>
              <a:off x="7593020" y="3245471"/>
              <a:ext cx="4597393" cy="3612530"/>
              <a:chOff x="7593020" y="3245471"/>
              <a:chExt cx="4597393" cy="3612530"/>
            </a:xfrm>
          </p:grpSpPr>
          <p:sp>
            <p:nvSpPr>
              <p:cNvPr id="49" name="Flussdiagramm: Daten 6"/>
              <p:cNvSpPr/>
              <p:nvPr userDrawn="1"/>
            </p:nvSpPr>
            <p:spPr>
              <a:xfrm rot="14100000" flipH="1" flipV="1">
                <a:off x="10072040" y="3265255"/>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50" name="Rechteck 4"/>
              <p:cNvSpPr/>
              <p:nvPr userDrawn="1"/>
            </p:nvSpPr>
            <p:spPr>
              <a:xfrm>
                <a:off x="9956851" y="3486255"/>
                <a:ext cx="2233562" cy="3183919"/>
              </a:xfrm>
              <a:custGeom>
                <a:avLst/>
                <a:gdLst/>
                <a:ahLst/>
                <a:cxnLst/>
                <a:rect l="l" t="t" r="r" b="b"/>
                <a:pathLst>
                  <a:path w="2233562" h="3183919">
                    <a:moveTo>
                      <a:pt x="768385" y="232"/>
                    </a:moveTo>
                    <a:lnTo>
                      <a:pt x="2233562" y="2089951"/>
                    </a:lnTo>
                    <a:lnTo>
                      <a:pt x="2233562" y="3183919"/>
                    </a:lnTo>
                    <a:lnTo>
                      <a:pt x="384221" y="547828"/>
                    </a:lnTo>
                    <a:close/>
                    <a:moveTo>
                      <a:pt x="0" y="152"/>
                    </a:moveTo>
                    <a:lnTo>
                      <a:pt x="113" y="152"/>
                    </a:lnTo>
                    <a:lnTo>
                      <a:pt x="56" y="232"/>
                    </a:lnTo>
                    <a:close/>
                    <a:moveTo>
                      <a:pt x="768221" y="0"/>
                    </a:moveTo>
                    <a:lnTo>
                      <a:pt x="768328" y="152"/>
                    </a:lnTo>
                    <a:lnTo>
                      <a:pt x="384220" y="7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51" name="Rechteck 90"/>
              <p:cNvSpPr/>
              <p:nvPr userDrawn="1"/>
            </p:nvSpPr>
            <p:spPr>
              <a:xfrm>
                <a:off x="7593020" y="3486254"/>
                <a:ext cx="3132274" cy="3371747"/>
              </a:xfrm>
              <a:custGeom>
                <a:avLst/>
                <a:gdLst/>
                <a:ahLst/>
                <a:cxnLst/>
                <a:rect l="l" t="t" r="r" b="b"/>
                <a:pathLst>
                  <a:path w="3132274" h="3371747">
                    <a:moveTo>
                      <a:pt x="2363890" y="233"/>
                    </a:moveTo>
                    <a:lnTo>
                      <a:pt x="2748053" y="547829"/>
                    </a:lnTo>
                    <a:lnTo>
                      <a:pt x="766942" y="3371747"/>
                    </a:lnTo>
                    <a:lnTo>
                      <a:pt x="0" y="3371747"/>
                    </a:lnTo>
                    <a:close/>
                    <a:moveTo>
                      <a:pt x="3132274" y="152"/>
                    </a:moveTo>
                    <a:lnTo>
                      <a:pt x="3132217" y="233"/>
                    </a:lnTo>
                    <a:lnTo>
                      <a:pt x="3132161" y="152"/>
                    </a:lnTo>
                    <a:close/>
                    <a:moveTo>
                      <a:pt x="2364053" y="0"/>
                    </a:moveTo>
                    <a:lnTo>
                      <a:pt x="2748053" y="76"/>
                    </a:lnTo>
                    <a:lnTo>
                      <a:pt x="2363946" y="152"/>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2" name="Gruppieren 1"/>
            <p:cNvGrpSpPr/>
            <p:nvPr userDrawn="1"/>
          </p:nvGrpSpPr>
          <p:grpSpPr>
            <a:xfrm>
              <a:off x="6577432" y="5180674"/>
              <a:ext cx="2563671" cy="1677327"/>
              <a:chOff x="6577432" y="5180674"/>
              <a:chExt cx="2563671" cy="1677327"/>
            </a:xfrm>
          </p:grpSpPr>
          <p:sp>
            <p:nvSpPr>
              <p:cNvPr id="46" name="Flussdiagramm: Daten 6"/>
              <p:cNvSpPr/>
              <p:nvPr userDrawn="1"/>
            </p:nvSpPr>
            <p:spPr>
              <a:xfrm rot="14100000" flipH="1" flipV="1">
                <a:off x="7726988" y="51904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47" name="Rechteck 89"/>
              <p:cNvSpPr/>
              <p:nvPr userDrawn="1"/>
            </p:nvSpPr>
            <p:spPr>
              <a:xfrm>
                <a:off x="7670354" y="5299062"/>
                <a:ext cx="1470749" cy="1558938"/>
              </a:xfrm>
              <a:custGeom>
                <a:avLst/>
                <a:gdLst/>
                <a:ahLst/>
                <a:cxnLst/>
                <a:rect l="l" t="t" r="r" b="b"/>
                <a:pathLst>
                  <a:path w="1470749" h="1558938">
                    <a:moveTo>
                      <a:pt x="377802" y="114"/>
                    </a:moveTo>
                    <a:lnTo>
                      <a:pt x="1470749" y="1558938"/>
                    </a:lnTo>
                    <a:lnTo>
                      <a:pt x="1093614" y="1558938"/>
                    </a:lnTo>
                    <a:lnTo>
                      <a:pt x="188914" y="269358"/>
                    </a:lnTo>
                    <a:close/>
                    <a:moveTo>
                      <a:pt x="0" y="75"/>
                    </a:moveTo>
                    <a:lnTo>
                      <a:pt x="55" y="75"/>
                    </a:lnTo>
                    <a:lnTo>
                      <a:pt x="26" y="115"/>
                    </a:lnTo>
                    <a:close/>
                    <a:moveTo>
                      <a:pt x="377722" y="0"/>
                    </a:moveTo>
                    <a:lnTo>
                      <a:pt x="377774" y="75"/>
                    </a:lnTo>
                    <a:lnTo>
                      <a:pt x="188914" y="37"/>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48" name="Rechteck 91"/>
              <p:cNvSpPr/>
              <p:nvPr userDrawn="1"/>
            </p:nvSpPr>
            <p:spPr>
              <a:xfrm>
                <a:off x="6577432" y="5299064"/>
                <a:ext cx="1470748" cy="1558937"/>
              </a:xfrm>
              <a:custGeom>
                <a:avLst/>
                <a:gdLst/>
                <a:ahLst/>
                <a:cxnLst/>
                <a:rect l="l" t="t" r="r" b="b"/>
                <a:pathLst>
                  <a:path w="1470748" h="1558937">
                    <a:moveTo>
                      <a:pt x="1092946" y="114"/>
                    </a:moveTo>
                    <a:lnTo>
                      <a:pt x="1281834" y="269358"/>
                    </a:lnTo>
                    <a:lnTo>
                      <a:pt x="377134" y="1558937"/>
                    </a:lnTo>
                    <a:lnTo>
                      <a:pt x="0" y="1558937"/>
                    </a:lnTo>
                    <a:close/>
                    <a:moveTo>
                      <a:pt x="1470748" y="75"/>
                    </a:moveTo>
                    <a:lnTo>
                      <a:pt x="1470720" y="115"/>
                    </a:lnTo>
                    <a:lnTo>
                      <a:pt x="1470693" y="75"/>
                    </a:lnTo>
                    <a:close/>
                    <a:moveTo>
                      <a:pt x="1093026" y="0"/>
                    </a:moveTo>
                    <a:lnTo>
                      <a:pt x="1281833" y="37"/>
                    </a:lnTo>
                    <a:lnTo>
                      <a:pt x="1092974" y="7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nvGrpSpPr>
            <p:cNvPr id="3" name="Gruppieren 2"/>
            <p:cNvGrpSpPr/>
            <p:nvPr userDrawn="1"/>
          </p:nvGrpSpPr>
          <p:grpSpPr>
            <a:xfrm>
              <a:off x="7702310" y="4699902"/>
              <a:ext cx="3394601" cy="2158099"/>
              <a:chOff x="7702310" y="4699902"/>
              <a:chExt cx="3394601" cy="2158099"/>
            </a:xfrm>
          </p:grpSpPr>
          <p:sp>
            <p:nvSpPr>
              <p:cNvPr id="25" name="Flussdiagramm: Daten 6"/>
              <p:cNvSpPr/>
              <p:nvPr userDrawn="1"/>
            </p:nvSpPr>
            <p:spPr>
              <a:xfrm rot="14100000" flipH="1" flipV="1">
                <a:off x="9169333" y="4716836"/>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44" name="Rechteck 87"/>
              <p:cNvSpPr/>
              <p:nvPr userDrawn="1"/>
            </p:nvSpPr>
            <p:spPr>
              <a:xfrm>
                <a:off x="9070737" y="4906000"/>
                <a:ext cx="2026174" cy="1952001"/>
              </a:xfrm>
              <a:custGeom>
                <a:avLst/>
                <a:gdLst/>
                <a:ahLst/>
                <a:cxnLst/>
                <a:rect l="l" t="t" r="r" b="b"/>
                <a:pathLst>
                  <a:path w="2026174" h="1952001">
                    <a:moveTo>
                      <a:pt x="657696" y="199"/>
                    </a:moveTo>
                    <a:lnTo>
                      <a:pt x="2026174" y="1952001"/>
                    </a:lnTo>
                    <a:lnTo>
                      <a:pt x="1369329" y="1952001"/>
                    </a:lnTo>
                    <a:lnTo>
                      <a:pt x="328872" y="468912"/>
                    </a:lnTo>
                    <a:close/>
                    <a:moveTo>
                      <a:pt x="96" y="130"/>
                    </a:moveTo>
                    <a:lnTo>
                      <a:pt x="48" y="200"/>
                    </a:lnTo>
                    <a:lnTo>
                      <a:pt x="0" y="130"/>
                    </a:lnTo>
                    <a:close/>
                    <a:moveTo>
                      <a:pt x="657556" y="0"/>
                    </a:moveTo>
                    <a:lnTo>
                      <a:pt x="657647" y="130"/>
                    </a:lnTo>
                    <a:lnTo>
                      <a:pt x="328872" y="6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45" name="Rechteck 88"/>
              <p:cNvSpPr/>
              <p:nvPr userDrawn="1"/>
            </p:nvSpPr>
            <p:spPr>
              <a:xfrm>
                <a:off x="7702310" y="4906002"/>
                <a:ext cx="2026174" cy="1951999"/>
              </a:xfrm>
              <a:custGeom>
                <a:avLst/>
                <a:gdLst/>
                <a:ahLst/>
                <a:cxnLst/>
                <a:rect l="l" t="t" r="r" b="b"/>
                <a:pathLst>
                  <a:path w="2026174" h="1951999">
                    <a:moveTo>
                      <a:pt x="1368478" y="199"/>
                    </a:moveTo>
                    <a:lnTo>
                      <a:pt x="1697302" y="468912"/>
                    </a:lnTo>
                    <a:lnTo>
                      <a:pt x="656847" y="1951999"/>
                    </a:lnTo>
                    <a:lnTo>
                      <a:pt x="0" y="1951999"/>
                    </a:lnTo>
                    <a:close/>
                    <a:moveTo>
                      <a:pt x="2026174" y="130"/>
                    </a:moveTo>
                    <a:lnTo>
                      <a:pt x="2026125" y="199"/>
                    </a:lnTo>
                    <a:lnTo>
                      <a:pt x="2026077" y="130"/>
                    </a:lnTo>
                    <a:close/>
                    <a:moveTo>
                      <a:pt x="1368618" y="0"/>
                    </a:moveTo>
                    <a:lnTo>
                      <a:pt x="1697301" y="64"/>
                    </a:lnTo>
                    <a:lnTo>
                      <a:pt x="1368526" y="13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grpSp>
    </p:spTree>
    <p:extLst>
      <p:ext uri="{BB962C8B-B14F-4D97-AF65-F5344CB8AC3E}">
        <p14:creationId xmlns:p14="http://schemas.microsoft.com/office/powerpoint/2010/main" val="12125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lIns="8099" anchor="t" anchorCtr="0"/>
          <a:lstStyle>
            <a:lvl1pPr marL="0" indent="0">
              <a:buNone/>
              <a:defRPr>
                <a:solidFill>
                  <a:schemeClr val="accent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8351895"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9355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6345826"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63474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67642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4733718" y="1112964"/>
            <a:ext cx="4410283" cy="3240000"/>
          </a:xfrm>
          <a:prstGeom prst="rect">
            <a:avLst/>
          </a:prstGeo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285291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solidFill>
                  <a:schemeClr val="accent1">
                    <a:lumMod val="50000"/>
                  </a:schemeClr>
                </a:solidFill>
              </a:defRPr>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02416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60386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1" y="0"/>
            <a:ext cx="9143998" cy="4352400"/>
          </a:xfrm>
          <a:prstGeom prst="rect">
            <a:avLst/>
          </a:prstGeom>
          <a:solidFill>
            <a:srgbClr val="292929"/>
          </a:solidFill>
          <a:ln w="15875" cap="flat">
            <a:noFill/>
            <a:prstDash val="solid"/>
            <a:miter lim="800000"/>
            <a:headEnd/>
            <a:tailEnd/>
          </a:ln>
        </p:spPr>
        <p:txBody>
          <a:bodyPr vert="horz" wrap="square" lIns="65687" tIns="32843" rIns="65687" bIns="32843" numCol="1" anchor="t" anchorCtr="0" compatLnSpc="1">
            <a:prstTxWarp prst="textNoShape">
              <a:avLst/>
            </a:prstTxWarp>
          </a:bodyPr>
          <a:lstStyle/>
          <a:p>
            <a:pPr defTabSz="653569"/>
            <a:endParaRPr lang="de-DE" dirty="0">
              <a:solidFill>
                <a:prstClr val="black"/>
              </a:solidFill>
            </a:endParaRPr>
          </a:p>
        </p:txBody>
      </p:sp>
      <p:sp>
        <p:nvSpPr>
          <p:cNvPr id="9" name="Rechteck 8"/>
          <p:cNvSpPr/>
          <p:nvPr userDrawn="1"/>
        </p:nvSpPr>
        <p:spPr bwMode="auto">
          <a:xfrm flipV="1">
            <a:off x="1" y="4352400"/>
            <a:ext cx="9143998" cy="791100"/>
          </a:xfrm>
          <a:prstGeom prst="rect">
            <a:avLst/>
          </a:prstGeom>
          <a:solidFill>
            <a:srgbClr val="EAEAEA"/>
          </a:solidFill>
          <a:ln w="15875" cap="flat">
            <a:noFill/>
            <a:prstDash val="solid"/>
            <a:miter lim="800000"/>
            <a:headEnd/>
            <a:tailEnd/>
          </a:ln>
        </p:spPr>
        <p:txBody>
          <a:bodyPr vert="horz" wrap="square" lIns="65687" tIns="32843" rIns="65687" bIns="32843" numCol="1" anchor="t" anchorCtr="0" compatLnSpc="1">
            <a:prstTxWarp prst="textNoShape">
              <a:avLst/>
            </a:prstTxWarp>
          </a:bodyPr>
          <a:lstStyle/>
          <a:p>
            <a:pPr defTabSz="653569"/>
            <a:endParaRPr lang="de-DE" dirty="0">
              <a:solidFill>
                <a:prstClr val="black"/>
              </a:solidFill>
            </a:endParaRPr>
          </a:p>
        </p:txBody>
      </p:sp>
      <p:sp>
        <p:nvSpPr>
          <p:cNvPr id="6" name="Textfeld 5"/>
          <p:cNvSpPr txBox="1"/>
          <p:nvPr userDrawn="1"/>
        </p:nvSpPr>
        <p:spPr>
          <a:xfrm>
            <a:off x="-78387" y="-1596929"/>
            <a:ext cx="133243" cy="285878"/>
          </a:xfrm>
          <a:prstGeom prst="rect">
            <a:avLst/>
          </a:prstGeom>
          <a:noFill/>
        </p:spPr>
        <p:txBody>
          <a:bodyPr wrap="none" lIns="65693" tIns="32846" rIns="65693" bIns="32846" rtlCol="0">
            <a:spAutoFit/>
          </a:bodyPr>
          <a:lstStyle/>
          <a:p>
            <a:pPr defTabSz="653569"/>
            <a:endParaRPr lang="en-US" dirty="0">
              <a:solidFill>
                <a:prstClr val="black"/>
              </a:solidFill>
            </a:endParaRPr>
          </a:p>
        </p:txBody>
      </p:sp>
      <p:sp>
        <p:nvSpPr>
          <p:cNvPr id="10" name="Titel 1"/>
          <p:cNvSpPr>
            <a:spLocks noGrp="1"/>
          </p:cNvSpPr>
          <p:nvPr>
            <p:ph type="title"/>
          </p:nvPr>
        </p:nvSpPr>
        <p:spPr>
          <a:xfrm>
            <a:off x="783384" y="38"/>
            <a:ext cx="7577234" cy="2806081"/>
          </a:xfrm>
        </p:spPr>
        <p:txBody>
          <a:bodyPr anchor="b" anchorCtr="0">
            <a:noAutofit/>
          </a:bodyPr>
          <a:lstStyle>
            <a:lvl1pPr algn="l">
              <a:lnSpc>
                <a:spcPct val="80000"/>
              </a:lnSpc>
              <a:defRPr sz="6600" b="0" cap="all">
                <a:solidFill>
                  <a:srgbClr val="FFFFFF"/>
                </a:solidFill>
                <a:latin typeface="Bebas Neue" pitchFamily="34" charset="0"/>
              </a:defRPr>
            </a:lvl1pPr>
          </a:lstStyle>
          <a:p>
            <a:r>
              <a:rPr lang="en-US" dirty="0"/>
              <a:t>Click to edit Master title style</a:t>
            </a:r>
          </a:p>
        </p:txBody>
      </p:sp>
      <p:sp>
        <p:nvSpPr>
          <p:cNvPr id="11" name="Textplatzhalter 2"/>
          <p:cNvSpPr>
            <a:spLocks noGrp="1"/>
          </p:cNvSpPr>
          <p:nvPr>
            <p:ph type="body" idx="1" hasCustomPrompt="1"/>
          </p:nvPr>
        </p:nvSpPr>
        <p:spPr>
          <a:xfrm>
            <a:off x="783384" y="2806141"/>
            <a:ext cx="7577234" cy="1546319"/>
          </a:xfrm>
        </p:spPr>
        <p:txBody>
          <a:bodyPr anchor="t" anchorCtr="0"/>
          <a:lstStyle>
            <a:lvl1pPr marL="0" indent="0">
              <a:lnSpc>
                <a:spcPct val="80000"/>
              </a:lnSpc>
              <a:buNone/>
              <a:defRPr sz="3300">
                <a:solidFill>
                  <a:srgbClr val="B2B2B2"/>
                </a:solidFill>
              </a:defRPr>
            </a:lvl1pPr>
            <a:lvl2pPr marL="326903" indent="0">
              <a:buNone/>
              <a:defRPr sz="1400">
                <a:solidFill>
                  <a:schemeClr val="tx1">
                    <a:tint val="75000"/>
                  </a:schemeClr>
                </a:solidFill>
              </a:defRPr>
            </a:lvl2pPr>
            <a:lvl3pPr marL="653634" indent="0">
              <a:buNone/>
              <a:defRPr sz="1200">
                <a:solidFill>
                  <a:schemeClr val="tx1">
                    <a:tint val="75000"/>
                  </a:schemeClr>
                </a:solidFill>
              </a:defRPr>
            </a:lvl3pPr>
            <a:lvl4pPr marL="980447" indent="0">
              <a:buNone/>
              <a:defRPr sz="1100">
                <a:solidFill>
                  <a:schemeClr val="tx1">
                    <a:tint val="75000"/>
                  </a:schemeClr>
                </a:solidFill>
              </a:defRPr>
            </a:lvl4pPr>
            <a:lvl5pPr marL="1307240" indent="0">
              <a:buNone/>
              <a:defRPr sz="1100">
                <a:solidFill>
                  <a:schemeClr val="tx1">
                    <a:tint val="75000"/>
                  </a:schemeClr>
                </a:solidFill>
              </a:defRPr>
            </a:lvl5pPr>
            <a:lvl6pPr marL="1634026" indent="0">
              <a:buNone/>
              <a:defRPr sz="1100">
                <a:solidFill>
                  <a:schemeClr val="tx1">
                    <a:tint val="75000"/>
                  </a:schemeClr>
                </a:solidFill>
              </a:defRPr>
            </a:lvl6pPr>
            <a:lvl7pPr marL="1960835" indent="0">
              <a:buNone/>
              <a:defRPr sz="1100">
                <a:solidFill>
                  <a:schemeClr val="tx1">
                    <a:tint val="75000"/>
                  </a:schemeClr>
                </a:solidFill>
              </a:defRPr>
            </a:lvl7pPr>
            <a:lvl8pPr marL="2287622" indent="0">
              <a:buNone/>
              <a:defRPr sz="1100">
                <a:solidFill>
                  <a:schemeClr val="tx1">
                    <a:tint val="75000"/>
                  </a:schemeClr>
                </a:solidFill>
              </a:defRPr>
            </a:lvl8pPr>
            <a:lvl9pPr marL="2614430" indent="0">
              <a:buNone/>
              <a:defRPr sz="1100">
                <a:solidFill>
                  <a:schemeClr val="tx1">
                    <a:tint val="75000"/>
                  </a:schemeClr>
                </a:solidFill>
              </a:defRPr>
            </a:lvl9pPr>
          </a:lstStyle>
          <a:p>
            <a:pPr lvl="0"/>
            <a:r>
              <a:rPr lang="en-US" dirty="0"/>
              <a:t>Click to edit Master subtitle style</a:t>
            </a:r>
          </a:p>
          <a:p>
            <a:pPr lvl="0"/>
            <a:endParaRPr lang="en-US" dirty="0"/>
          </a:p>
          <a:p>
            <a:pPr lvl="0"/>
            <a:endParaRPr lang="de-DE" dirty="0"/>
          </a:p>
        </p:txBody>
      </p:sp>
      <p:sp>
        <p:nvSpPr>
          <p:cNvPr id="16" name="Fußzeilenplatzhalter 4"/>
          <p:cNvSpPr>
            <a:spLocks noGrp="1"/>
          </p:cNvSpPr>
          <p:nvPr>
            <p:ph type="ftr" sz="quarter" idx="11"/>
          </p:nvPr>
        </p:nvSpPr>
        <p:spPr>
          <a:xfrm>
            <a:off x="1335295" y="4614421"/>
            <a:ext cx="5122280" cy="27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387240" y="4614421"/>
            <a:ext cx="685820" cy="270000"/>
          </a:xfrm>
        </p:spPr>
        <p:txBody>
          <a:bodyPr/>
          <a:lstStyle/>
          <a:p>
            <a:fld id="{75A4F164-3A46-4CEE-A25C-CA523D5E42F3}"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302458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9144000" cy="5143500"/>
          </a:xfrm>
          <a:solidFill>
            <a:schemeClr val="bg1">
              <a:lumMod val="85000"/>
            </a:schemeClr>
          </a:solidFill>
        </p:spPr>
        <p:txBody>
          <a:bodyPr lIns="102988" tIns="102988" rIns="102988" bIns="102988"/>
          <a:lstStyle>
            <a:lvl1pPr marL="0" indent="0">
              <a:buNone/>
              <a:defRPr/>
            </a:lvl1pPr>
          </a:lstStyle>
          <a:p>
            <a:endParaRPr lang="en-US" dirty="0"/>
          </a:p>
        </p:txBody>
      </p:sp>
      <p:sp>
        <p:nvSpPr>
          <p:cNvPr id="5" name="Date Placeholder 4"/>
          <p:cNvSpPr>
            <a:spLocks noGrp="1"/>
          </p:cNvSpPr>
          <p:nvPr>
            <p:ph type="dt" sz="half" idx="10"/>
          </p:nvPr>
        </p:nvSpPr>
        <p:spPr>
          <a:xfrm>
            <a:off x="7658678" y="4563000"/>
            <a:ext cx="1080141" cy="270000"/>
          </a:xfrm>
          <a:prstGeom prst="rect">
            <a:avLst/>
          </a:prstGeom>
        </p:spPr>
        <p:txBody>
          <a:bodyPr lIns="65693" tIns="32846" rIns="65693" bIns="32846"/>
          <a:lstStyle>
            <a:lvl1pPr defTabSz="653569">
              <a:defRPr/>
            </a:lvl1pPr>
          </a:lstStyle>
          <a:p>
            <a:fld id="{27FC3DAB-407D-4279-8EB6-232635B61438}" type="datetimeFigureOut">
              <a:rPr lang="en-US" sz="1400" smtClean="0">
                <a:solidFill>
                  <a:prstClr val="black"/>
                </a:solidFill>
              </a:rPr>
              <a:pPr/>
              <a:t>3/21/2019</a:t>
            </a:fld>
            <a:endParaRPr lang="en-US" sz="1400" dirty="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222692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1" y="0"/>
            <a:ext cx="9143998" cy="4352400"/>
          </a:xfrm>
          <a:prstGeom prst="rect">
            <a:avLst/>
          </a:prstGeom>
          <a:solidFill>
            <a:srgbClr val="292929"/>
          </a:solidFill>
          <a:ln w="15875" cap="flat">
            <a:noFill/>
            <a:prstDash val="solid"/>
            <a:miter lim="800000"/>
            <a:headEnd/>
            <a:tailEnd/>
          </a:ln>
        </p:spPr>
        <p:txBody>
          <a:bodyPr vert="horz" wrap="square" lIns="65693" tIns="32846" rIns="65693" bIns="32846" numCol="1" anchor="t" anchorCtr="0" compatLnSpc="1">
            <a:prstTxWarp prst="textNoShape">
              <a:avLst/>
            </a:prstTxWarp>
          </a:bodyPr>
          <a:lstStyle/>
          <a:p>
            <a:pPr defTabSz="653634"/>
            <a:endParaRPr lang="de-DE" dirty="0">
              <a:solidFill>
                <a:prstClr val="black"/>
              </a:solidFill>
            </a:endParaRPr>
          </a:p>
        </p:txBody>
      </p:sp>
      <p:sp>
        <p:nvSpPr>
          <p:cNvPr id="9" name="Rechteck 8"/>
          <p:cNvSpPr/>
          <p:nvPr userDrawn="1"/>
        </p:nvSpPr>
        <p:spPr bwMode="auto">
          <a:xfrm flipV="1">
            <a:off x="1" y="4352400"/>
            <a:ext cx="9143998" cy="791100"/>
          </a:xfrm>
          <a:prstGeom prst="rect">
            <a:avLst/>
          </a:prstGeom>
          <a:solidFill>
            <a:srgbClr val="EAEAEA"/>
          </a:solidFill>
          <a:ln w="15875" cap="flat">
            <a:noFill/>
            <a:prstDash val="solid"/>
            <a:miter lim="800000"/>
            <a:headEnd/>
            <a:tailEnd/>
          </a:ln>
        </p:spPr>
        <p:txBody>
          <a:bodyPr vert="horz" wrap="square" lIns="65693" tIns="32846" rIns="65693" bIns="32846" numCol="1" anchor="t" anchorCtr="0" compatLnSpc="1">
            <a:prstTxWarp prst="textNoShape">
              <a:avLst/>
            </a:prstTxWarp>
          </a:bodyPr>
          <a:lstStyle/>
          <a:p>
            <a:pPr defTabSz="653634"/>
            <a:endParaRPr lang="de-DE" dirty="0">
              <a:solidFill>
                <a:prstClr val="black"/>
              </a:solidFill>
            </a:endParaRPr>
          </a:p>
        </p:txBody>
      </p:sp>
      <p:sp>
        <p:nvSpPr>
          <p:cNvPr id="6" name="Textfeld 5"/>
          <p:cNvSpPr txBox="1"/>
          <p:nvPr userDrawn="1"/>
        </p:nvSpPr>
        <p:spPr>
          <a:xfrm>
            <a:off x="-78387" y="-1596929"/>
            <a:ext cx="133243" cy="285878"/>
          </a:xfrm>
          <a:prstGeom prst="rect">
            <a:avLst/>
          </a:prstGeom>
          <a:noFill/>
        </p:spPr>
        <p:txBody>
          <a:bodyPr wrap="none" lIns="65699" tIns="32849" rIns="65699" bIns="32849" rtlCol="0">
            <a:spAutoFit/>
          </a:bodyPr>
          <a:lstStyle/>
          <a:p>
            <a:pPr defTabSz="653634"/>
            <a:endParaRPr lang="en-US" dirty="0">
              <a:solidFill>
                <a:prstClr val="black"/>
              </a:solidFill>
            </a:endParaRPr>
          </a:p>
        </p:txBody>
      </p:sp>
      <p:sp>
        <p:nvSpPr>
          <p:cNvPr id="10" name="Titel 1"/>
          <p:cNvSpPr>
            <a:spLocks noGrp="1"/>
          </p:cNvSpPr>
          <p:nvPr>
            <p:ph type="title"/>
          </p:nvPr>
        </p:nvSpPr>
        <p:spPr>
          <a:xfrm>
            <a:off x="783384" y="38"/>
            <a:ext cx="7577234" cy="2806081"/>
          </a:xfrm>
        </p:spPr>
        <p:txBody>
          <a:bodyPr anchor="b" anchorCtr="0">
            <a:noAutofit/>
          </a:bodyPr>
          <a:lstStyle>
            <a:lvl1pPr algn="l">
              <a:lnSpc>
                <a:spcPct val="80000"/>
              </a:lnSpc>
              <a:defRPr sz="6600" b="0" cap="all">
                <a:solidFill>
                  <a:srgbClr val="FFFFFF"/>
                </a:solidFill>
                <a:latin typeface="Bebas Neue" pitchFamily="34" charset="0"/>
              </a:defRPr>
            </a:lvl1pPr>
          </a:lstStyle>
          <a:p>
            <a:r>
              <a:rPr lang="en-US" dirty="0"/>
              <a:t>Click to edit Master title style</a:t>
            </a:r>
          </a:p>
        </p:txBody>
      </p:sp>
      <p:sp>
        <p:nvSpPr>
          <p:cNvPr id="11" name="Textplatzhalter 2"/>
          <p:cNvSpPr>
            <a:spLocks noGrp="1"/>
          </p:cNvSpPr>
          <p:nvPr>
            <p:ph type="body" idx="1" hasCustomPrompt="1"/>
          </p:nvPr>
        </p:nvSpPr>
        <p:spPr>
          <a:xfrm>
            <a:off x="783384" y="2806140"/>
            <a:ext cx="7577234" cy="1546319"/>
          </a:xfrm>
        </p:spPr>
        <p:txBody>
          <a:bodyPr anchor="t" anchorCtr="0"/>
          <a:lstStyle>
            <a:lvl1pPr marL="0" indent="0">
              <a:lnSpc>
                <a:spcPct val="80000"/>
              </a:lnSpc>
              <a:buNone/>
              <a:defRPr sz="3300">
                <a:solidFill>
                  <a:srgbClr val="B2B2B2"/>
                </a:solidFill>
              </a:defRPr>
            </a:lvl1pPr>
            <a:lvl2pPr marL="326936" indent="0">
              <a:buNone/>
              <a:defRPr sz="1400">
                <a:solidFill>
                  <a:schemeClr val="tx1">
                    <a:tint val="75000"/>
                  </a:schemeClr>
                </a:solidFill>
              </a:defRPr>
            </a:lvl2pPr>
            <a:lvl3pPr marL="653699" indent="0">
              <a:buNone/>
              <a:defRPr sz="1200">
                <a:solidFill>
                  <a:schemeClr val="tx1">
                    <a:tint val="75000"/>
                  </a:schemeClr>
                </a:solidFill>
              </a:defRPr>
            </a:lvl3pPr>
            <a:lvl4pPr marL="980545" indent="0">
              <a:buNone/>
              <a:defRPr sz="1100">
                <a:solidFill>
                  <a:schemeClr val="tx1">
                    <a:tint val="75000"/>
                  </a:schemeClr>
                </a:solidFill>
              </a:defRPr>
            </a:lvl4pPr>
            <a:lvl5pPr marL="1307370" indent="0">
              <a:buNone/>
              <a:defRPr sz="1100">
                <a:solidFill>
                  <a:schemeClr val="tx1">
                    <a:tint val="75000"/>
                  </a:schemeClr>
                </a:solidFill>
              </a:defRPr>
            </a:lvl5pPr>
            <a:lvl6pPr marL="1634189" indent="0">
              <a:buNone/>
              <a:defRPr sz="1100">
                <a:solidFill>
                  <a:schemeClr val="tx1">
                    <a:tint val="75000"/>
                  </a:schemeClr>
                </a:solidFill>
              </a:defRPr>
            </a:lvl6pPr>
            <a:lvl7pPr marL="1961031" indent="0">
              <a:buNone/>
              <a:defRPr sz="1100">
                <a:solidFill>
                  <a:schemeClr val="tx1">
                    <a:tint val="75000"/>
                  </a:schemeClr>
                </a:solidFill>
              </a:defRPr>
            </a:lvl7pPr>
            <a:lvl8pPr marL="2287850" indent="0">
              <a:buNone/>
              <a:defRPr sz="1100">
                <a:solidFill>
                  <a:schemeClr val="tx1">
                    <a:tint val="75000"/>
                  </a:schemeClr>
                </a:solidFill>
              </a:defRPr>
            </a:lvl8pPr>
            <a:lvl9pPr marL="2614691" indent="0">
              <a:buNone/>
              <a:defRPr sz="1100">
                <a:solidFill>
                  <a:schemeClr val="tx1">
                    <a:tint val="75000"/>
                  </a:schemeClr>
                </a:solidFill>
              </a:defRPr>
            </a:lvl9pPr>
          </a:lstStyle>
          <a:p>
            <a:pPr lvl="0"/>
            <a:r>
              <a:rPr lang="en-US" dirty="0"/>
              <a:t>Click to edit Master subtitle style</a:t>
            </a:r>
          </a:p>
          <a:p>
            <a:pPr lvl="0"/>
            <a:endParaRPr lang="en-US" dirty="0"/>
          </a:p>
          <a:p>
            <a:pPr lvl="0"/>
            <a:endParaRPr lang="de-DE" dirty="0"/>
          </a:p>
        </p:txBody>
      </p:sp>
      <p:sp>
        <p:nvSpPr>
          <p:cNvPr id="16" name="Fußzeilenplatzhalter 4"/>
          <p:cNvSpPr>
            <a:spLocks noGrp="1"/>
          </p:cNvSpPr>
          <p:nvPr>
            <p:ph type="ftr" sz="quarter" idx="11"/>
          </p:nvPr>
        </p:nvSpPr>
        <p:spPr>
          <a:xfrm>
            <a:off x="1335295" y="4614421"/>
            <a:ext cx="5122280" cy="27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387240" y="4614421"/>
            <a:ext cx="685820" cy="270000"/>
          </a:xfrm>
        </p:spPr>
        <p:txBody>
          <a:bodyPr/>
          <a:lstStyle/>
          <a:p>
            <a:fld id="{75A4F164-3A46-4CEE-A25C-CA523D5E42F3}"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34790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8351895"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9144000" cy="5143500"/>
          </a:xfrm>
          <a:solidFill>
            <a:schemeClr val="bg1">
              <a:lumMod val="85000"/>
            </a:schemeClr>
          </a:solidFill>
        </p:spPr>
        <p:txBody>
          <a:bodyPr lIns="102998" tIns="102998" rIns="102998" bIns="102998"/>
          <a:lstStyle>
            <a:lvl1pPr marL="0" indent="0">
              <a:buNone/>
              <a:defRPr/>
            </a:lvl1pPr>
          </a:lstStyle>
          <a:p>
            <a:endParaRPr lang="en-US" dirty="0"/>
          </a:p>
        </p:txBody>
      </p:sp>
      <p:sp>
        <p:nvSpPr>
          <p:cNvPr id="5" name="Date Placeholder 4"/>
          <p:cNvSpPr>
            <a:spLocks noGrp="1"/>
          </p:cNvSpPr>
          <p:nvPr>
            <p:ph type="dt" sz="half" idx="10"/>
          </p:nvPr>
        </p:nvSpPr>
        <p:spPr>
          <a:xfrm>
            <a:off x="7658677" y="4563000"/>
            <a:ext cx="1080141" cy="270000"/>
          </a:xfrm>
          <a:prstGeom prst="rect">
            <a:avLst/>
          </a:prstGeom>
        </p:spPr>
        <p:txBody>
          <a:bodyPr lIns="65699" tIns="32849" rIns="65699" bIns="32849"/>
          <a:lstStyle>
            <a:lvl1pPr defTabSz="653634">
              <a:defRPr/>
            </a:lvl1pPr>
          </a:lstStyle>
          <a:p>
            <a:fld id="{27FC3DAB-407D-4279-8EB6-232635B61438}" type="datetimeFigureOut">
              <a:rPr lang="en-US" sz="1400" smtClean="0">
                <a:solidFill>
                  <a:prstClr val="black"/>
                </a:solidFill>
              </a:rPr>
              <a:pPr/>
              <a:t>3/21/2019</a:t>
            </a:fld>
            <a:endParaRPr lang="en-US" sz="1400" dirty="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32102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1" y="0"/>
            <a:ext cx="9143998" cy="4352400"/>
          </a:xfrm>
          <a:prstGeom prst="rect">
            <a:avLst/>
          </a:prstGeom>
          <a:solidFill>
            <a:srgbClr val="292929"/>
          </a:solidFill>
          <a:ln w="15875" cap="flat">
            <a:noFill/>
            <a:prstDash val="solid"/>
            <a:miter lim="800000"/>
            <a:headEnd/>
            <a:tailEnd/>
          </a:ln>
        </p:spPr>
        <p:txBody>
          <a:bodyPr vert="horz" wrap="square" lIns="65705" tIns="32852" rIns="65705" bIns="32852" numCol="1" anchor="t" anchorCtr="0" compatLnSpc="1">
            <a:prstTxWarp prst="textNoShape">
              <a:avLst/>
            </a:prstTxWarp>
          </a:bodyPr>
          <a:lstStyle/>
          <a:p>
            <a:pPr defTabSz="653765"/>
            <a:endParaRPr lang="de-DE" dirty="0">
              <a:solidFill>
                <a:prstClr val="black"/>
              </a:solidFill>
            </a:endParaRPr>
          </a:p>
        </p:txBody>
      </p:sp>
      <p:sp>
        <p:nvSpPr>
          <p:cNvPr id="9" name="Rechteck 8"/>
          <p:cNvSpPr/>
          <p:nvPr userDrawn="1"/>
        </p:nvSpPr>
        <p:spPr bwMode="auto">
          <a:xfrm flipV="1">
            <a:off x="1" y="4352400"/>
            <a:ext cx="9143998" cy="791100"/>
          </a:xfrm>
          <a:prstGeom prst="rect">
            <a:avLst/>
          </a:prstGeom>
          <a:solidFill>
            <a:srgbClr val="EAEAEA"/>
          </a:solidFill>
          <a:ln w="15875" cap="flat">
            <a:noFill/>
            <a:prstDash val="solid"/>
            <a:miter lim="800000"/>
            <a:headEnd/>
            <a:tailEnd/>
          </a:ln>
        </p:spPr>
        <p:txBody>
          <a:bodyPr vert="horz" wrap="square" lIns="65705" tIns="32852" rIns="65705" bIns="32852" numCol="1" anchor="t" anchorCtr="0" compatLnSpc="1">
            <a:prstTxWarp prst="textNoShape">
              <a:avLst/>
            </a:prstTxWarp>
          </a:bodyPr>
          <a:lstStyle/>
          <a:p>
            <a:pPr defTabSz="653765"/>
            <a:endParaRPr lang="de-DE" dirty="0">
              <a:solidFill>
                <a:prstClr val="black"/>
              </a:solidFill>
            </a:endParaRPr>
          </a:p>
        </p:txBody>
      </p:sp>
      <p:sp>
        <p:nvSpPr>
          <p:cNvPr id="6" name="Textfeld 5"/>
          <p:cNvSpPr txBox="1"/>
          <p:nvPr userDrawn="1"/>
        </p:nvSpPr>
        <p:spPr>
          <a:xfrm>
            <a:off x="-78387" y="-1596929"/>
            <a:ext cx="133243" cy="285878"/>
          </a:xfrm>
          <a:prstGeom prst="rect">
            <a:avLst/>
          </a:prstGeom>
          <a:noFill/>
        </p:spPr>
        <p:txBody>
          <a:bodyPr wrap="none" lIns="65711" tIns="32855" rIns="65711" bIns="32855" rtlCol="0">
            <a:spAutoFit/>
          </a:bodyPr>
          <a:lstStyle/>
          <a:p>
            <a:pPr defTabSz="653765"/>
            <a:endParaRPr lang="en-US" dirty="0">
              <a:solidFill>
                <a:prstClr val="black"/>
              </a:solidFill>
            </a:endParaRPr>
          </a:p>
        </p:txBody>
      </p:sp>
      <p:sp>
        <p:nvSpPr>
          <p:cNvPr id="10" name="Titel 1"/>
          <p:cNvSpPr>
            <a:spLocks noGrp="1"/>
          </p:cNvSpPr>
          <p:nvPr>
            <p:ph type="title"/>
          </p:nvPr>
        </p:nvSpPr>
        <p:spPr>
          <a:xfrm>
            <a:off x="783384" y="38"/>
            <a:ext cx="7577234" cy="2806081"/>
          </a:xfrm>
        </p:spPr>
        <p:txBody>
          <a:bodyPr anchor="b" anchorCtr="0">
            <a:noAutofit/>
          </a:bodyPr>
          <a:lstStyle>
            <a:lvl1pPr algn="l">
              <a:lnSpc>
                <a:spcPct val="80000"/>
              </a:lnSpc>
              <a:defRPr sz="6600" b="0" cap="all">
                <a:solidFill>
                  <a:srgbClr val="FFFFFF"/>
                </a:solidFill>
                <a:latin typeface="Bebas Neue" pitchFamily="34" charset="0"/>
              </a:defRPr>
            </a:lvl1pPr>
          </a:lstStyle>
          <a:p>
            <a:r>
              <a:rPr lang="en-US" dirty="0"/>
              <a:t>Click to edit Master title style</a:t>
            </a:r>
          </a:p>
        </p:txBody>
      </p:sp>
      <p:sp>
        <p:nvSpPr>
          <p:cNvPr id="11" name="Textplatzhalter 2"/>
          <p:cNvSpPr>
            <a:spLocks noGrp="1"/>
          </p:cNvSpPr>
          <p:nvPr>
            <p:ph type="body" idx="1" hasCustomPrompt="1"/>
          </p:nvPr>
        </p:nvSpPr>
        <p:spPr>
          <a:xfrm>
            <a:off x="783384" y="2806138"/>
            <a:ext cx="7577234" cy="1546319"/>
          </a:xfrm>
        </p:spPr>
        <p:txBody>
          <a:bodyPr anchor="t" anchorCtr="0"/>
          <a:lstStyle>
            <a:lvl1pPr marL="0" indent="0">
              <a:lnSpc>
                <a:spcPct val="80000"/>
              </a:lnSpc>
              <a:buNone/>
              <a:defRPr sz="3300">
                <a:solidFill>
                  <a:srgbClr val="B2B2B2"/>
                </a:solidFill>
              </a:defRPr>
            </a:lvl1pPr>
            <a:lvl2pPr marL="327002" indent="0">
              <a:buNone/>
              <a:defRPr sz="1400">
                <a:solidFill>
                  <a:schemeClr val="tx1">
                    <a:tint val="75000"/>
                  </a:schemeClr>
                </a:solidFill>
              </a:defRPr>
            </a:lvl2pPr>
            <a:lvl3pPr marL="653831" indent="0">
              <a:buNone/>
              <a:defRPr sz="1200">
                <a:solidFill>
                  <a:schemeClr val="tx1">
                    <a:tint val="75000"/>
                  </a:schemeClr>
                </a:solidFill>
              </a:defRPr>
            </a:lvl3pPr>
            <a:lvl4pPr marL="980741" indent="0">
              <a:buNone/>
              <a:defRPr sz="1100">
                <a:solidFill>
                  <a:schemeClr val="tx1">
                    <a:tint val="75000"/>
                  </a:schemeClr>
                </a:solidFill>
              </a:defRPr>
            </a:lvl4pPr>
            <a:lvl5pPr marL="1307631" indent="0">
              <a:buNone/>
              <a:defRPr sz="1100">
                <a:solidFill>
                  <a:schemeClr val="tx1">
                    <a:tint val="75000"/>
                  </a:schemeClr>
                </a:solidFill>
              </a:defRPr>
            </a:lvl5pPr>
            <a:lvl6pPr marL="1634516" indent="0">
              <a:buNone/>
              <a:defRPr sz="1100">
                <a:solidFill>
                  <a:schemeClr val="tx1">
                    <a:tint val="75000"/>
                  </a:schemeClr>
                </a:solidFill>
              </a:defRPr>
            </a:lvl6pPr>
            <a:lvl7pPr marL="1961423" indent="0">
              <a:buNone/>
              <a:defRPr sz="1100">
                <a:solidFill>
                  <a:schemeClr val="tx1">
                    <a:tint val="75000"/>
                  </a:schemeClr>
                </a:solidFill>
              </a:defRPr>
            </a:lvl7pPr>
            <a:lvl8pPr marL="2288306" indent="0">
              <a:buNone/>
              <a:defRPr sz="1100">
                <a:solidFill>
                  <a:schemeClr val="tx1">
                    <a:tint val="75000"/>
                  </a:schemeClr>
                </a:solidFill>
              </a:defRPr>
            </a:lvl8pPr>
            <a:lvl9pPr marL="2615213" indent="0">
              <a:buNone/>
              <a:defRPr sz="1100">
                <a:solidFill>
                  <a:schemeClr val="tx1">
                    <a:tint val="75000"/>
                  </a:schemeClr>
                </a:solidFill>
              </a:defRPr>
            </a:lvl9pPr>
          </a:lstStyle>
          <a:p>
            <a:pPr lvl="0"/>
            <a:r>
              <a:rPr lang="en-US" dirty="0"/>
              <a:t>Click to edit Master subtitle style</a:t>
            </a:r>
          </a:p>
          <a:p>
            <a:pPr lvl="0"/>
            <a:endParaRPr lang="en-US" dirty="0"/>
          </a:p>
          <a:p>
            <a:pPr lvl="0"/>
            <a:endParaRPr lang="de-DE" dirty="0"/>
          </a:p>
        </p:txBody>
      </p:sp>
      <p:sp>
        <p:nvSpPr>
          <p:cNvPr id="16" name="Fußzeilenplatzhalter 4"/>
          <p:cNvSpPr>
            <a:spLocks noGrp="1"/>
          </p:cNvSpPr>
          <p:nvPr>
            <p:ph type="ftr" sz="quarter" idx="11"/>
          </p:nvPr>
        </p:nvSpPr>
        <p:spPr>
          <a:xfrm>
            <a:off x="1335295" y="4614421"/>
            <a:ext cx="5122280" cy="27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387240" y="4614421"/>
            <a:ext cx="685820" cy="270000"/>
          </a:xfrm>
        </p:spPr>
        <p:txBody>
          <a:bodyPr/>
          <a:lstStyle/>
          <a:p>
            <a:fld id="{75A4F164-3A46-4CEE-A25C-CA523D5E42F3}"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6421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9144000" cy="5143500"/>
          </a:xfrm>
          <a:solidFill>
            <a:schemeClr val="bg1">
              <a:lumMod val="85000"/>
            </a:schemeClr>
          </a:solidFill>
        </p:spPr>
        <p:txBody>
          <a:bodyPr lIns="103018" tIns="103018" rIns="103018" bIns="103018"/>
          <a:lstStyle>
            <a:lvl1pPr marL="0" indent="0">
              <a:buNone/>
              <a:defRPr/>
            </a:lvl1pPr>
          </a:lstStyle>
          <a:p>
            <a:endParaRPr lang="en-US" dirty="0"/>
          </a:p>
        </p:txBody>
      </p:sp>
      <p:sp>
        <p:nvSpPr>
          <p:cNvPr id="5" name="Date Placeholder 4"/>
          <p:cNvSpPr>
            <a:spLocks noGrp="1"/>
          </p:cNvSpPr>
          <p:nvPr>
            <p:ph type="dt" sz="half" idx="10"/>
          </p:nvPr>
        </p:nvSpPr>
        <p:spPr>
          <a:xfrm>
            <a:off x="7658675" y="4563000"/>
            <a:ext cx="1080141" cy="270000"/>
          </a:xfrm>
          <a:prstGeom prst="rect">
            <a:avLst/>
          </a:prstGeom>
        </p:spPr>
        <p:txBody>
          <a:bodyPr lIns="65711" tIns="32855" rIns="65711" bIns="32855"/>
          <a:lstStyle>
            <a:lvl1pPr defTabSz="653765">
              <a:defRPr/>
            </a:lvl1pPr>
          </a:lstStyle>
          <a:p>
            <a:fld id="{27FC3DAB-407D-4279-8EB6-232635B61438}" type="datetimeFigureOut">
              <a:rPr lang="en-US" sz="1400" smtClean="0">
                <a:solidFill>
                  <a:prstClr val="black"/>
                </a:solidFill>
              </a:rPr>
              <a:pPr/>
              <a:t>3/21/2019</a:t>
            </a:fld>
            <a:endParaRPr lang="en-US" sz="1400" dirty="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0727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2" name="Gruppieren 3"/>
          <p:cNvGrpSpPr/>
          <p:nvPr userDrawn="1"/>
        </p:nvGrpSpPr>
        <p:grpSpPr>
          <a:xfrm>
            <a:off x="-167413" y="4086355"/>
            <a:ext cx="2614189" cy="1382897"/>
            <a:chOff x="-223190" y="5448410"/>
            <a:chExt cx="3485131" cy="1843863"/>
          </a:xfrm>
        </p:grpSpPr>
        <p:sp>
          <p:nvSpPr>
            <p:cNvPr id="120" name="Gleichschenkliges Dreieck 119"/>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1" name="Gleichschenkliges Dreieck 12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2" name="Gleichschenkliges Dreieck 12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3" name="Gleichschenkliges Dreieck 12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4" name="Gleichschenkliges Dreieck 12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5" name="Gleichschenkliges Dreieck 124"/>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6" name="Gleichschenkliges Dreieck 125"/>
            <p:cNvSpPr/>
            <p:nvPr userDrawn="1"/>
          </p:nvSpPr>
          <p:spPr>
            <a:xfrm rot="16200000">
              <a:off x="1975858" y="5743095"/>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7" name="Gleichschenkliges Dreieck 126"/>
            <p:cNvSpPr/>
            <p:nvPr userDrawn="1"/>
          </p:nvSpPr>
          <p:spPr>
            <a:xfrm rot="12600000">
              <a:off x="1127715" y="6618330"/>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8" name="Gleichschenkliges Dreieck 127"/>
            <p:cNvSpPr/>
            <p:nvPr userDrawn="1"/>
          </p:nvSpPr>
          <p:spPr>
            <a:xfrm rot="9000000">
              <a:off x="789271" y="661833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29" name="Gleichschenkliges Dreieck 128"/>
            <p:cNvSpPr/>
            <p:nvPr userDrawn="1"/>
          </p:nvSpPr>
          <p:spPr>
            <a:xfrm rot="12600000">
              <a:off x="2480167" y="661833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30" name="Gleichschenkliges Dreieck 129"/>
            <p:cNvSpPr/>
            <p:nvPr userDrawn="1"/>
          </p:nvSpPr>
          <p:spPr>
            <a:xfrm rot="9000000">
              <a:off x="2141723" y="6618330"/>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31" name="Gleichschenkliges Dreieck 13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grpSp>
      <p:grpSp>
        <p:nvGrpSpPr>
          <p:cNvPr id="3" name="Gruppieren 4"/>
          <p:cNvGrpSpPr/>
          <p:nvPr userDrawn="1"/>
        </p:nvGrpSpPr>
        <p:grpSpPr>
          <a:xfrm>
            <a:off x="6605279" y="-324043"/>
            <a:ext cx="2703588" cy="3833925"/>
            <a:chOff x="8805890" y="-432057"/>
            <a:chExt cx="3604315" cy="5111900"/>
          </a:xfrm>
        </p:grpSpPr>
        <p:sp>
          <p:nvSpPr>
            <p:cNvPr id="80" name="Gleichschenkliges Dreieck 79"/>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1" name="Gleichschenkliges Dreieck 80"/>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2" name="Gleichschenkliges Dreieck 81"/>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3" name="Gleichschenkliges Dreieck 82"/>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4" name="Gleichschenkliges Dreieck 83"/>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5" name="Gleichschenkliges Dreieck 84"/>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6" name="Gleichschenkliges Dreieck 85"/>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7" name="Gleichschenkliges Dreieck 86"/>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8" name="Gleichschenkliges Dreieck 87"/>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9" name="Gleichschenkliges Dreieck 88"/>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0" name="Gleichschenkliges Dreieck 89"/>
            <p:cNvSpPr/>
            <p:nvPr/>
          </p:nvSpPr>
          <p:spPr>
            <a:xfrm rot="5400000">
              <a:off x="9428936"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1" name="Gleichschenkliges Dreieck 90"/>
            <p:cNvSpPr/>
            <p:nvPr/>
          </p:nvSpPr>
          <p:spPr>
            <a:xfrm rot="1800000">
              <a:off x="10274459" y="190612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2" name="Gleichschenkliges Dreieck 91"/>
            <p:cNvSpPr/>
            <p:nvPr/>
          </p:nvSpPr>
          <p:spPr>
            <a:xfrm rot="19800000">
              <a:off x="10612903" y="19087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3" name="Gleichschenkliges Dreieck 92"/>
            <p:cNvSpPr/>
            <p:nvPr/>
          </p:nvSpPr>
          <p:spPr>
            <a:xfrm rot="16200000">
              <a:off x="10782936" y="161409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4" name="Gleichschenkliges Dreieck 93"/>
            <p:cNvSpPr/>
            <p:nvPr/>
          </p:nvSpPr>
          <p:spPr>
            <a:xfrm rot="12600000">
              <a:off x="10612903" y="132191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5" name="Gleichschenkliges Dreieck 94"/>
            <p:cNvSpPr/>
            <p:nvPr/>
          </p:nvSpPr>
          <p:spPr>
            <a:xfrm rot="5400000">
              <a:off x="10104427" y="161409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6" name="Gleichschenkliges Dreieck 95"/>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7" name="Gleichschenkliges Dreieck 96"/>
            <p:cNvSpPr/>
            <p:nvPr/>
          </p:nvSpPr>
          <p:spPr>
            <a:xfrm rot="1800000">
              <a:off x="8922007" y="19087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8" name="Gleichschenkliges Dreieck 97"/>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9" name="Gleichschenkliges Dreieck 98"/>
            <p:cNvSpPr/>
            <p:nvPr/>
          </p:nvSpPr>
          <p:spPr>
            <a:xfrm rot="16200000">
              <a:off x="9430484" y="161409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0" name="Gleichschenkliges Dreieck 99"/>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1" name="Gleichschenkliges Dreieck 100"/>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2" name="Gleichschenkliges Dreieck 101"/>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3" name="Gleichschenkliges Dreieck 102"/>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4" name="Gleichschenkliges Dreieck 103"/>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5" name="Gleichschenkliges Dreieck 104"/>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6" name="Gleichschenkliges Dreieck 105"/>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7" name="Gleichschenkliges Dreieck 106"/>
            <p:cNvSpPr/>
            <p:nvPr userDrawn="1"/>
          </p:nvSpPr>
          <p:spPr>
            <a:xfrm rot="1800000">
              <a:off x="11628431" y="1908778"/>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8" name="Gleichschenkliges Dreieck 107"/>
            <p:cNvSpPr/>
            <p:nvPr userDrawn="1"/>
          </p:nvSpPr>
          <p:spPr>
            <a:xfrm rot="5400000">
              <a:off x="11458399" y="161409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9" name="Gleichschenkliges Dreieck 108"/>
            <p:cNvSpPr/>
            <p:nvPr userDrawn="1"/>
          </p:nvSpPr>
          <p:spPr>
            <a:xfrm rot="9000000">
              <a:off x="11628431" y="132191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0" name="Gleichschenkliges Dreieck 109"/>
            <p:cNvSpPr/>
            <p:nvPr userDrawn="1"/>
          </p:nvSpPr>
          <p:spPr>
            <a:xfrm rot="1800000">
              <a:off x="10951420" y="22964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1" name="Gleichschenkliges Dreieck 110"/>
            <p:cNvSpPr/>
            <p:nvPr userDrawn="1"/>
          </p:nvSpPr>
          <p:spPr>
            <a:xfrm rot="19800000">
              <a:off x="11289864" y="22964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2" name="Gleichschenkliges Dreieck 111"/>
            <p:cNvSpPr/>
            <p:nvPr userDrawn="1"/>
          </p:nvSpPr>
          <p:spPr>
            <a:xfrm rot="19800000">
              <a:off x="10612903" y="3467372"/>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4" name="Gleichschenkliges Dreieck 113"/>
            <p:cNvSpPr/>
            <p:nvPr userDrawn="1"/>
          </p:nvSpPr>
          <p:spPr>
            <a:xfrm rot="12600000">
              <a:off x="10612903" y="2880512"/>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5" name="Gleichschenkliges Dreieck 114"/>
            <p:cNvSpPr/>
            <p:nvPr userDrawn="1"/>
          </p:nvSpPr>
          <p:spPr>
            <a:xfrm rot="1800000">
              <a:off x="11628431" y="34647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6" name="Gleichschenkliges Dreieck 115"/>
            <p:cNvSpPr/>
            <p:nvPr userDrawn="1"/>
          </p:nvSpPr>
          <p:spPr>
            <a:xfrm rot="5400000">
              <a:off x="11458399" y="3172687"/>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7" name="Gleichschenkliges Dreieck 116"/>
            <p:cNvSpPr/>
            <p:nvPr userDrawn="1"/>
          </p:nvSpPr>
          <p:spPr>
            <a:xfrm rot="9000000">
              <a:off x="11628431" y="288050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8" name="Gleichschenkliges Dreieck 117"/>
            <p:cNvSpPr/>
            <p:nvPr userDrawn="1"/>
          </p:nvSpPr>
          <p:spPr>
            <a:xfrm rot="5400000">
              <a:off x="11458399" y="395198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grpSp>
      <p:sp>
        <p:nvSpPr>
          <p:cNvPr id="10" name="Titel 1"/>
          <p:cNvSpPr>
            <a:spLocks noGrp="1"/>
          </p:cNvSpPr>
          <p:nvPr>
            <p:ph type="title" hasCustomPrompt="1"/>
          </p:nvPr>
        </p:nvSpPr>
        <p:spPr>
          <a:xfrm>
            <a:off x="783384" y="38"/>
            <a:ext cx="7577234" cy="2806081"/>
          </a:xfrm>
        </p:spPr>
        <p:txBody>
          <a:bodyPr rIns="2687337" anchor="b" anchorCtr="0">
            <a:noAutofit/>
          </a:bodyPr>
          <a:lstStyle>
            <a:lvl1pPr algn="l">
              <a:lnSpc>
                <a:spcPct val="80000"/>
              </a:lnSpc>
              <a:defRPr sz="6600" b="0" cap="all">
                <a:solidFill>
                  <a:schemeClr val="accent1"/>
                </a:solidFill>
                <a:latin typeface="Bebas Neue" pitchFamily="34" charset="0"/>
              </a:defRPr>
            </a:lvl1pPr>
          </a:lstStyle>
          <a:p>
            <a:r>
              <a:rPr lang="de-DE" dirty="0"/>
              <a:t>FREE POWERPOINT</a:t>
            </a:r>
            <a:br>
              <a:rPr lang="de-DE" dirty="0"/>
            </a:br>
            <a:r>
              <a:rPr lang="de-DE" dirty="0"/>
              <a:t>TEMPLATE</a:t>
            </a:r>
            <a:endParaRPr lang="en-US" dirty="0"/>
          </a:p>
        </p:txBody>
      </p:sp>
      <p:sp>
        <p:nvSpPr>
          <p:cNvPr id="11" name="Textplatzhalter 2"/>
          <p:cNvSpPr>
            <a:spLocks noGrp="1"/>
          </p:cNvSpPr>
          <p:nvPr>
            <p:ph type="body" idx="1" hasCustomPrompt="1"/>
          </p:nvPr>
        </p:nvSpPr>
        <p:spPr>
          <a:xfrm>
            <a:off x="783384" y="2806128"/>
            <a:ext cx="7577234" cy="1546319"/>
          </a:xfrm>
          <a:prstGeom prst="rect">
            <a:avLst/>
          </a:prstGeom>
        </p:spPr>
        <p:txBody>
          <a:bodyPr rIns="2687337" anchor="t" anchorCtr="0"/>
          <a:lstStyle>
            <a:lvl1pPr marL="0" indent="0">
              <a:lnSpc>
                <a:spcPct val="80000"/>
              </a:lnSpc>
              <a:buNone/>
              <a:defRPr sz="3300">
                <a:solidFill>
                  <a:schemeClr val="accent1">
                    <a:lumMod val="50000"/>
                  </a:schemeClr>
                </a:solidFill>
              </a:defRPr>
            </a:lvl1pPr>
            <a:lvl2pPr marL="341302" indent="0">
              <a:buNone/>
              <a:defRPr sz="1400">
                <a:solidFill>
                  <a:schemeClr val="tx1">
                    <a:tint val="75000"/>
                  </a:schemeClr>
                </a:solidFill>
              </a:defRPr>
            </a:lvl2pPr>
            <a:lvl3pPr marL="682576" indent="0">
              <a:buNone/>
              <a:defRPr sz="1200">
                <a:solidFill>
                  <a:schemeClr val="tx1">
                    <a:tint val="75000"/>
                  </a:schemeClr>
                </a:solidFill>
              </a:defRPr>
            </a:lvl3pPr>
            <a:lvl4pPr marL="1023905" indent="0">
              <a:buNone/>
              <a:defRPr sz="1100">
                <a:solidFill>
                  <a:schemeClr val="tx1">
                    <a:tint val="75000"/>
                  </a:schemeClr>
                </a:solidFill>
              </a:defRPr>
            </a:lvl4pPr>
            <a:lvl5pPr marL="1365175" indent="0">
              <a:buNone/>
              <a:defRPr sz="1100">
                <a:solidFill>
                  <a:schemeClr val="tx1">
                    <a:tint val="75000"/>
                  </a:schemeClr>
                </a:solidFill>
              </a:defRPr>
            </a:lvl5pPr>
            <a:lvl6pPr marL="1706462" indent="0">
              <a:buNone/>
              <a:defRPr sz="1100">
                <a:solidFill>
                  <a:schemeClr val="tx1">
                    <a:tint val="75000"/>
                  </a:schemeClr>
                </a:solidFill>
              </a:defRPr>
            </a:lvl6pPr>
            <a:lvl7pPr marL="2047760" indent="0">
              <a:buNone/>
              <a:defRPr sz="1100">
                <a:solidFill>
                  <a:schemeClr val="tx1">
                    <a:tint val="75000"/>
                  </a:schemeClr>
                </a:solidFill>
              </a:defRPr>
            </a:lvl7pPr>
            <a:lvl8pPr marL="2389041" indent="0">
              <a:buNone/>
              <a:defRPr sz="1100">
                <a:solidFill>
                  <a:schemeClr val="tx1">
                    <a:tint val="75000"/>
                  </a:schemeClr>
                </a:solidFill>
              </a:defRPr>
            </a:lvl8pPr>
            <a:lvl9pPr marL="2730350" indent="0">
              <a:buNone/>
              <a:defRPr sz="1100">
                <a:solidFill>
                  <a:schemeClr val="tx1">
                    <a:tint val="75000"/>
                  </a:schemeClr>
                </a:solidFill>
              </a:defRPr>
            </a:lvl9pPr>
          </a:lstStyle>
          <a:p>
            <a:pPr lvl="0"/>
            <a:r>
              <a:rPr lang="de-DE" dirty="0"/>
              <a:t>PRESENTATIONLOAD</a:t>
            </a:r>
          </a:p>
        </p:txBody>
      </p:sp>
    </p:spTree>
    <p:extLst>
      <p:ext uri="{BB962C8B-B14F-4D97-AF65-F5344CB8AC3E}">
        <p14:creationId xmlns:p14="http://schemas.microsoft.com/office/powerpoint/2010/main" val="17492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2" name="Gruppieren 80"/>
          <p:cNvGrpSpPr/>
          <p:nvPr userDrawn="1"/>
        </p:nvGrpSpPr>
        <p:grpSpPr>
          <a:xfrm>
            <a:off x="6605279" y="-324043"/>
            <a:ext cx="2703588" cy="3833925"/>
            <a:chOff x="8805890" y="-432057"/>
            <a:chExt cx="3604315" cy="5111900"/>
          </a:xfrm>
        </p:grpSpPr>
        <p:sp>
          <p:nvSpPr>
            <p:cNvPr id="82" name="Gleichschenkliges Dreieck 81"/>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3" name="Gleichschenkliges Dreieck 82"/>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4" name="Gleichschenkliges Dreieck 83"/>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5" name="Gleichschenkliges Dreieck 84"/>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6" name="Gleichschenkliges Dreieck 85"/>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7" name="Gleichschenkliges Dreieck 86"/>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8" name="Gleichschenkliges Dreieck 87"/>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9" name="Gleichschenkliges Dreieck 88"/>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0" name="Gleichschenkliges Dreieck 89"/>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1" name="Gleichschenkliges Dreieck 90"/>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2" name="Gleichschenkliges Dreieck 91"/>
            <p:cNvSpPr/>
            <p:nvPr/>
          </p:nvSpPr>
          <p:spPr>
            <a:xfrm rot="5400000">
              <a:off x="9428936"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3" name="Gleichschenkliges Dreieck 92"/>
            <p:cNvSpPr/>
            <p:nvPr/>
          </p:nvSpPr>
          <p:spPr>
            <a:xfrm rot="1800000">
              <a:off x="10274459" y="190612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4" name="Gleichschenkliges Dreieck 93"/>
            <p:cNvSpPr/>
            <p:nvPr/>
          </p:nvSpPr>
          <p:spPr>
            <a:xfrm rot="19800000">
              <a:off x="10612903" y="19087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5" name="Gleichschenkliges Dreieck 94"/>
            <p:cNvSpPr/>
            <p:nvPr/>
          </p:nvSpPr>
          <p:spPr>
            <a:xfrm rot="16200000">
              <a:off x="10782936" y="161409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6" name="Gleichschenkliges Dreieck 95"/>
            <p:cNvSpPr/>
            <p:nvPr/>
          </p:nvSpPr>
          <p:spPr>
            <a:xfrm rot="12600000">
              <a:off x="10612903" y="132191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7" name="Gleichschenkliges Dreieck 96"/>
            <p:cNvSpPr/>
            <p:nvPr/>
          </p:nvSpPr>
          <p:spPr>
            <a:xfrm rot="5400000">
              <a:off x="10104427" y="161409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8" name="Gleichschenkliges Dreieck 97"/>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99" name="Gleichschenkliges Dreieck 98"/>
            <p:cNvSpPr/>
            <p:nvPr/>
          </p:nvSpPr>
          <p:spPr>
            <a:xfrm rot="1800000">
              <a:off x="8922007" y="19087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0" name="Gleichschenkliges Dreieck 99"/>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1" name="Gleichschenkliges Dreieck 100"/>
            <p:cNvSpPr/>
            <p:nvPr/>
          </p:nvSpPr>
          <p:spPr>
            <a:xfrm rot="16200000">
              <a:off x="9430484" y="161409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2" name="Gleichschenkliges Dreieck 101"/>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3" name="Gleichschenkliges Dreieck 102"/>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4" name="Gleichschenkliges Dreieck 103"/>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5" name="Gleichschenkliges Dreieck 104"/>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6" name="Gleichschenkliges Dreieck 105"/>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7" name="Gleichschenkliges Dreieck 106"/>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8" name="Gleichschenkliges Dreieck 107"/>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09" name="Gleichschenkliges Dreieck 108"/>
            <p:cNvSpPr/>
            <p:nvPr userDrawn="1"/>
          </p:nvSpPr>
          <p:spPr>
            <a:xfrm rot="1800000">
              <a:off x="11628431" y="1908778"/>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0" name="Gleichschenkliges Dreieck 109"/>
            <p:cNvSpPr/>
            <p:nvPr userDrawn="1"/>
          </p:nvSpPr>
          <p:spPr>
            <a:xfrm rot="5400000">
              <a:off x="11458399" y="161409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1" name="Gleichschenkliges Dreieck 110"/>
            <p:cNvSpPr/>
            <p:nvPr userDrawn="1"/>
          </p:nvSpPr>
          <p:spPr>
            <a:xfrm rot="9000000">
              <a:off x="11628431" y="132191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2" name="Gleichschenkliges Dreieck 111"/>
            <p:cNvSpPr/>
            <p:nvPr userDrawn="1"/>
          </p:nvSpPr>
          <p:spPr>
            <a:xfrm rot="1800000">
              <a:off x="10951420" y="22964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3" name="Gleichschenkliges Dreieck 112"/>
            <p:cNvSpPr/>
            <p:nvPr userDrawn="1"/>
          </p:nvSpPr>
          <p:spPr>
            <a:xfrm rot="19800000">
              <a:off x="11289864" y="22964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4" name="Gleichschenkliges Dreieck 113"/>
            <p:cNvSpPr/>
            <p:nvPr userDrawn="1"/>
          </p:nvSpPr>
          <p:spPr>
            <a:xfrm rot="19800000">
              <a:off x="10612903" y="3467372"/>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5" name="Gleichschenkliges Dreieck 114"/>
            <p:cNvSpPr/>
            <p:nvPr userDrawn="1"/>
          </p:nvSpPr>
          <p:spPr>
            <a:xfrm rot="12600000">
              <a:off x="10612903" y="2880512"/>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6" name="Gleichschenkliges Dreieck 115"/>
            <p:cNvSpPr/>
            <p:nvPr userDrawn="1"/>
          </p:nvSpPr>
          <p:spPr>
            <a:xfrm rot="1800000">
              <a:off x="11628431" y="34647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7" name="Gleichschenkliges Dreieck 116"/>
            <p:cNvSpPr/>
            <p:nvPr userDrawn="1"/>
          </p:nvSpPr>
          <p:spPr>
            <a:xfrm rot="5400000">
              <a:off x="11458399" y="3172687"/>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8" name="Gleichschenkliges Dreieck 117"/>
            <p:cNvSpPr/>
            <p:nvPr userDrawn="1"/>
          </p:nvSpPr>
          <p:spPr>
            <a:xfrm rot="9000000">
              <a:off x="11628431" y="288050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119" name="Gleichschenkliges Dreieck 118"/>
            <p:cNvSpPr/>
            <p:nvPr userDrawn="1"/>
          </p:nvSpPr>
          <p:spPr>
            <a:xfrm rot="5400000">
              <a:off x="11458399" y="395198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grpSp>
      <p:sp>
        <p:nvSpPr>
          <p:cNvPr id="42" name="Titel 1"/>
          <p:cNvSpPr>
            <a:spLocks noGrp="1"/>
          </p:cNvSpPr>
          <p:nvPr>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accent1">
                    <a:lumMod val="50000"/>
                  </a:schemeClr>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3" name="Textplatzhalter 2"/>
          <p:cNvSpPr>
            <a:spLocks noGrp="1"/>
          </p:cNvSpPr>
          <p:nvPr>
            <p:ph type="body" idx="1" hasCustomPrompt="1"/>
          </p:nvPr>
        </p:nvSpPr>
        <p:spPr>
          <a:xfrm>
            <a:off x="805465" y="2036975"/>
            <a:ext cx="5940773" cy="499500"/>
          </a:xfrm>
          <a:prstGeom prst="rect">
            <a:avLst/>
          </a:prstGeom>
        </p:spPr>
        <p:txBody>
          <a:bodyPr anchor="t" anchorCtr="0"/>
          <a:lstStyle>
            <a:lvl1pPr marL="0" marR="0" indent="0" algn="l" defTabSz="682576"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1302" indent="0">
              <a:buNone/>
              <a:defRPr sz="1400">
                <a:solidFill>
                  <a:schemeClr val="tx1">
                    <a:tint val="75000"/>
                  </a:schemeClr>
                </a:solidFill>
              </a:defRPr>
            </a:lvl2pPr>
            <a:lvl3pPr marL="682576" indent="0">
              <a:buNone/>
              <a:defRPr sz="1200">
                <a:solidFill>
                  <a:schemeClr val="tx1">
                    <a:tint val="75000"/>
                  </a:schemeClr>
                </a:solidFill>
              </a:defRPr>
            </a:lvl3pPr>
            <a:lvl4pPr marL="1023905" indent="0">
              <a:buNone/>
              <a:defRPr sz="1100">
                <a:solidFill>
                  <a:schemeClr val="tx1">
                    <a:tint val="75000"/>
                  </a:schemeClr>
                </a:solidFill>
              </a:defRPr>
            </a:lvl4pPr>
            <a:lvl5pPr marL="1365175" indent="0">
              <a:buNone/>
              <a:defRPr sz="1100">
                <a:solidFill>
                  <a:schemeClr val="tx1">
                    <a:tint val="75000"/>
                  </a:schemeClr>
                </a:solidFill>
              </a:defRPr>
            </a:lvl5pPr>
            <a:lvl6pPr marL="1706462" indent="0">
              <a:buNone/>
              <a:defRPr sz="1100">
                <a:solidFill>
                  <a:schemeClr val="tx1">
                    <a:tint val="75000"/>
                  </a:schemeClr>
                </a:solidFill>
              </a:defRPr>
            </a:lvl6pPr>
            <a:lvl7pPr marL="2047760" indent="0">
              <a:buNone/>
              <a:defRPr sz="1100">
                <a:solidFill>
                  <a:schemeClr val="tx1">
                    <a:tint val="75000"/>
                  </a:schemeClr>
                </a:solidFill>
              </a:defRPr>
            </a:lvl7pPr>
            <a:lvl8pPr marL="2389041" indent="0">
              <a:buNone/>
              <a:defRPr sz="1100">
                <a:solidFill>
                  <a:schemeClr val="tx1">
                    <a:tint val="75000"/>
                  </a:schemeClr>
                </a:solidFill>
              </a:defRPr>
            </a:lvl8pPr>
            <a:lvl9pPr marL="2730350" indent="0">
              <a:buNone/>
              <a:defRPr sz="1100">
                <a:solidFill>
                  <a:schemeClr val="tx1">
                    <a:tint val="75000"/>
                  </a:schemeClr>
                </a:solidFill>
              </a:defRPr>
            </a:lvl9pPr>
          </a:lstStyle>
          <a:p>
            <a:pPr marL="0" marR="0" lvl="0" indent="0" algn="l" defTabSz="682576"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grpSp>
        <p:nvGrpSpPr>
          <p:cNvPr id="3" name="Gruppieren 67"/>
          <p:cNvGrpSpPr/>
          <p:nvPr userDrawn="1"/>
        </p:nvGrpSpPr>
        <p:grpSpPr>
          <a:xfrm>
            <a:off x="-167413" y="4086355"/>
            <a:ext cx="2614189" cy="1382897"/>
            <a:chOff x="-223190" y="5448410"/>
            <a:chExt cx="3485131" cy="1843863"/>
          </a:xfrm>
        </p:grpSpPr>
        <p:sp>
          <p:nvSpPr>
            <p:cNvPr id="69" name="Gleichschenkliges Dreieck 68"/>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0" name="Gleichschenkliges Dreieck 69"/>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1" name="Gleichschenkliges Dreieck 70"/>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2" name="Gleichschenkliges Dreieck 71"/>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3" name="Gleichschenkliges Dreieck 72"/>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4" name="Gleichschenkliges Dreieck 73"/>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5" name="Gleichschenkliges Dreieck 74"/>
            <p:cNvSpPr/>
            <p:nvPr userDrawn="1"/>
          </p:nvSpPr>
          <p:spPr>
            <a:xfrm rot="16200000">
              <a:off x="1975858" y="5743095"/>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6" name="Gleichschenkliges Dreieck 75"/>
            <p:cNvSpPr/>
            <p:nvPr userDrawn="1"/>
          </p:nvSpPr>
          <p:spPr>
            <a:xfrm rot="12600000">
              <a:off x="1127715" y="6618330"/>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7" name="Gleichschenkliges Dreieck 76"/>
            <p:cNvSpPr/>
            <p:nvPr userDrawn="1"/>
          </p:nvSpPr>
          <p:spPr>
            <a:xfrm rot="9000000">
              <a:off x="789271" y="661833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8" name="Gleichschenkliges Dreieck 77"/>
            <p:cNvSpPr/>
            <p:nvPr userDrawn="1"/>
          </p:nvSpPr>
          <p:spPr>
            <a:xfrm rot="12600000">
              <a:off x="2480167" y="661833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79" name="Gleichschenkliges Dreieck 78"/>
            <p:cNvSpPr/>
            <p:nvPr userDrawn="1"/>
          </p:nvSpPr>
          <p:spPr>
            <a:xfrm rot="9000000">
              <a:off x="2141723" y="6618330"/>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80" name="Gleichschenkliges Dreieck 79"/>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grpSp>
    </p:spTree>
    <p:extLst>
      <p:ext uri="{BB962C8B-B14F-4D97-AF65-F5344CB8AC3E}">
        <p14:creationId xmlns:p14="http://schemas.microsoft.com/office/powerpoint/2010/main" val="12125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lIns="8099" anchor="t" anchorCtr="0"/>
          <a:lstStyle>
            <a:lvl1pPr marL="0" indent="0">
              <a:buNone/>
              <a:defRPr>
                <a:solidFill>
                  <a:schemeClr val="accent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17" name="Inhaltsplatzhalter 2"/>
          <p:cNvSpPr>
            <a:spLocks noGrp="1"/>
          </p:cNvSpPr>
          <p:nvPr>
            <p:ph idx="1"/>
          </p:nvPr>
        </p:nvSpPr>
        <p:spPr>
          <a:xfrm>
            <a:off x="387239" y="1112964"/>
            <a:ext cx="8351895"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9355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17" name="Inhaltsplatzhalter 2"/>
          <p:cNvSpPr>
            <a:spLocks noGrp="1"/>
          </p:cNvSpPr>
          <p:nvPr>
            <p:ph idx="1"/>
          </p:nvPr>
        </p:nvSpPr>
        <p:spPr>
          <a:xfrm>
            <a:off x="387239" y="1112964"/>
            <a:ext cx="6345826"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63474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167642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8" name="Bildplatzhalter 2"/>
          <p:cNvSpPr>
            <a:spLocks noGrp="1"/>
          </p:cNvSpPr>
          <p:nvPr>
            <p:ph type="pic" sz="quarter" idx="16"/>
          </p:nvPr>
        </p:nvSpPr>
        <p:spPr>
          <a:xfrm>
            <a:off x="4733718" y="1112964"/>
            <a:ext cx="4410283" cy="3240000"/>
          </a:xfrm>
          <a:prstGeom prst="rect">
            <a:avLst/>
          </a:prstGeo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285291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solidFill>
                  <a:schemeClr val="accent1">
                    <a:lumMod val="50000"/>
                  </a:schemeClr>
                </a:solidFill>
              </a:defRPr>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202416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387239" y="1112964"/>
            <a:ext cx="6345826"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0271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60386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2" name="Gruppieren 103"/>
          <p:cNvGrpSpPr/>
          <p:nvPr userDrawn="1"/>
        </p:nvGrpSpPr>
        <p:grpSpPr>
          <a:xfrm>
            <a:off x="-495877" y="-318817"/>
            <a:ext cx="10135754" cy="5781132"/>
            <a:chOff x="-4044927" y="7047109"/>
            <a:chExt cx="20459679" cy="11671112"/>
          </a:xfrm>
          <a:gradFill>
            <a:gsLst>
              <a:gs pos="0">
                <a:schemeClr val="accent1"/>
              </a:gs>
              <a:gs pos="84000">
                <a:schemeClr val="accent4">
                  <a:lumMod val="20000"/>
                  <a:lumOff val="80000"/>
                </a:schemeClr>
              </a:gs>
            </a:gsLst>
            <a:lin ang="5400000" scaled="0"/>
          </a:gradFill>
        </p:grpSpPr>
        <p:sp>
          <p:nvSpPr>
            <p:cNvPr id="105" name="Freeform 216"/>
            <p:cNvSpPr>
              <a:spLocks/>
            </p:cNvSpPr>
            <p:nvPr userDrawn="1"/>
          </p:nvSpPr>
          <p:spPr bwMode="auto">
            <a:xfrm>
              <a:off x="13789026" y="8337735"/>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106" name="Freeform 217"/>
            <p:cNvSpPr>
              <a:spLocks/>
            </p:cNvSpPr>
            <p:nvPr userDrawn="1"/>
          </p:nvSpPr>
          <p:spPr bwMode="auto">
            <a:xfrm>
              <a:off x="13789026" y="9634722"/>
              <a:ext cx="1500188" cy="1301750"/>
            </a:xfrm>
            <a:custGeom>
              <a:avLst/>
              <a:gdLst>
                <a:gd name="T0" fmla="*/ 236 w 945"/>
                <a:gd name="T1" fmla="*/ 820 h 820"/>
                <a:gd name="T2" fmla="*/ 0 w 945"/>
                <a:gd name="T3" fmla="*/ 411 h 820"/>
                <a:gd name="T4" fmla="*/ 236 w 945"/>
                <a:gd name="T5" fmla="*/ 0 h 820"/>
                <a:gd name="T6" fmla="*/ 709 w 945"/>
                <a:gd name="T7" fmla="*/ 0 h 820"/>
                <a:gd name="T8" fmla="*/ 945 w 945"/>
                <a:gd name="T9" fmla="*/ 411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9" y="0"/>
                  </a:lnTo>
                  <a:lnTo>
                    <a:pt x="945" y="411"/>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107" name="Freeform 218"/>
            <p:cNvSpPr>
              <a:spLocks/>
            </p:cNvSpPr>
            <p:nvPr userDrawn="1"/>
          </p:nvSpPr>
          <p:spPr bwMode="auto">
            <a:xfrm>
              <a:off x="12682718" y="8987022"/>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06" name="Freeform 219"/>
            <p:cNvSpPr>
              <a:spLocks/>
            </p:cNvSpPr>
            <p:nvPr userDrawn="1"/>
          </p:nvSpPr>
          <p:spPr bwMode="auto">
            <a:xfrm>
              <a:off x="13789026" y="10936473"/>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07" name="Freeform 220"/>
            <p:cNvSpPr>
              <a:spLocks/>
            </p:cNvSpPr>
            <p:nvPr userDrawn="1"/>
          </p:nvSpPr>
          <p:spPr bwMode="auto">
            <a:xfrm>
              <a:off x="12682718" y="10284011"/>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08" name="Freeform 221"/>
            <p:cNvSpPr>
              <a:spLocks/>
            </p:cNvSpPr>
            <p:nvPr userDrawn="1"/>
          </p:nvSpPr>
          <p:spPr bwMode="auto">
            <a:xfrm>
              <a:off x="12682718" y="7688447"/>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09" name="Freeform 222"/>
            <p:cNvSpPr>
              <a:spLocks/>
            </p:cNvSpPr>
            <p:nvPr userDrawn="1"/>
          </p:nvSpPr>
          <p:spPr bwMode="auto">
            <a:xfrm>
              <a:off x="13789026" y="12218995"/>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0" name="Freeform 223"/>
            <p:cNvSpPr>
              <a:spLocks/>
            </p:cNvSpPr>
            <p:nvPr userDrawn="1"/>
          </p:nvSpPr>
          <p:spPr bwMode="auto">
            <a:xfrm>
              <a:off x="13789026" y="13515984"/>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1" name="Freeform 224"/>
            <p:cNvSpPr>
              <a:spLocks/>
            </p:cNvSpPr>
            <p:nvPr userDrawn="1"/>
          </p:nvSpPr>
          <p:spPr bwMode="auto">
            <a:xfrm>
              <a:off x="12682718" y="12860345"/>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2" name="Freeform 225"/>
            <p:cNvSpPr>
              <a:spLocks/>
            </p:cNvSpPr>
            <p:nvPr userDrawn="1"/>
          </p:nvSpPr>
          <p:spPr bwMode="auto">
            <a:xfrm>
              <a:off x="13789026" y="14817734"/>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3" name="Freeform 226"/>
            <p:cNvSpPr>
              <a:spLocks/>
            </p:cNvSpPr>
            <p:nvPr userDrawn="1"/>
          </p:nvSpPr>
          <p:spPr bwMode="auto">
            <a:xfrm>
              <a:off x="12682718" y="1415733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4" name="Freeform 227"/>
            <p:cNvSpPr>
              <a:spLocks/>
            </p:cNvSpPr>
            <p:nvPr userDrawn="1"/>
          </p:nvSpPr>
          <p:spPr bwMode="auto">
            <a:xfrm>
              <a:off x="13789026" y="16114722"/>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5" name="Freeform 228"/>
            <p:cNvSpPr>
              <a:spLocks/>
            </p:cNvSpPr>
            <p:nvPr userDrawn="1"/>
          </p:nvSpPr>
          <p:spPr bwMode="auto">
            <a:xfrm>
              <a:off x="11558768" y="8337735"/>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6" name="Freeform 229"/>
            <p:cNvSpPr>
              <a:spLocks/>
            </p:cNvSpPr>
            <p:nvPr userDrawn="1"/>
          </p:nvSpPr>
          <p:spPr bwMode="auto">
            <a:xfrm>
              <a:off x="11558768" y="9634722"/>
              <a:ext cx="1500188" cy="1301750"/>
            </a:xfrm>
            <a:custGeom>
              <a:avLst/>
              <a:gdLst>
                <a:gd name="T0" fmla="*/ 236 w 945"/>
                <a:gd name="T1" fmla="*/ 820 h 820"/>
                <a:gd name="T2" fmla="*/ 0 w 945"/>
                <a:gd name="T3" fmla="*/ 411 h 820"/>
                <a:gd name="T4" fmla="*/ 236 w 945"/>
                <a:gd name="T5" fmla="*/ 0 h 820"/>
                <a:gd name="T6" fmla="*/ 708 w 945"/>
                <a:gd name="T7" fmla="*/ 0 h 820"/>
                <a:gd name="T8" fmla="*/ 945 w 945"/>
                <a:gd name="T9" fmla="*/ 411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8" y="0"/>
                  </a:lnTo>
                  <a:lnTo>
                    <a:pt x="945" y="411"/>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7" name="Freeform 230"/>
            <p:cNvSpPr>
              <a:spLocks/>
            </p:cNvSpPr>
            <p:nvPr userDrawn="1"/>
          </p:nvSpPr>
          <p:spPr bwMode="auto">
            <a:xfrm>
              <a:off x="11558768" y="10936473"/>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8" name="Freeform 231"/>
            <p:cNvSpPr>
              <a:spLocks/>
            </p:cNvSpPr>
            <p:nvPr userDrawn="1"/>
          </p:nvSpPr>
          <p:spPr bwMode="auto">
            <a:xfrm>
              <a:off x="11558768" y="12218994"/>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19" name="Freeform 232"/>
            <p:cNvSpPr>
              <a:spLocks/>
            </p:cNvSpPr>
            <p:nvPr userDrawn="1"/>
          </p:nvSpPr>
          <p:spPr bwMode="auto">
            <a:xfrm>
              <a:off x="11558768" y="1351598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0" name="Freeform 233"/>
            <p:cNvSpPr>
              <a:spLocks/>
            </p:cNvSpPr>
            <p:nvPr userDrawn="1"/>
          </p:nvSpPr>
          <p:spPr bwMode="auto">
            <a:xfrm>
              <a:off x="11558768" y="14817733"/>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1" name="Freeform 234"/>
            <p:cNvSpPr>
              <a:spLocks/>
            </p:cNvSpPr>
            <p:nvPr userDrawn="1"/>
          </p:nvSpPr>
          <p:spPr bwMode="auto">
            <a:xfrm>
              <a:off x="11558768" y="1611472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2" name="Freeform 235"/>
            <p:cNvSpPr>
              <a:spLocks/>
            </p:cNvSpPr>
            <p:nvPr userDrawn="1"/>
          </p:nvSpPr>
          <p:spPr bwMode="auto">
            <a:xfrm>
              <a:off x="9326922" y="8337735"/>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3" name="Freeform 236"/>
            <p:cNvSpPr>
              <a:spLocks/>
            </p:cNvSpPr>
            <p:nvPr userDrawn="1"/>
          </p:nvSpPr>
          <p:spPr bwMode="auto">
            <a:xfrm>
              <a:off x="9326922" y="9634722"/>
              <a:ext cx="1500188" cy="1301750"/>
            </a:xfrm>
            <a:custGeom>
              <a:avLst/>
              <a:gdLst>
                <a:gd name="T0" fmla="*/ 237 w 945"/>
                <a:gd name="T1" fmla="*/ 820 h 820"/>
                <a:gd name="T2" fmla="*/ 0 w 945"/>
                <a:gd name="T3" fmla="*/ 411 h 820"/>
                <a:gd name="T4" fmla="*/ 237 w 945"/>
                <a:gd name="T5" fmla="*/ 0 h 820"/>
                <a:gd name="T6" fmla="*/ 709 w 945"/>
                <a:gd name="T7" fmla="*/ 0 h 820"/>
                <a:gd name="T8" fmla="*/ 945 w 945"/>
                <a:gd name="T9" fmla="*/ 411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11"/>
                  </a:lnTo>
                  <a:lnTo>
                    <a:pt x="237" y="0"/>
                  </a:lnTo>
                  <a:lnTo>
                    <a:pt x="709" y="0"/>
                  </a:lnTo>
                  <a:lnTo>
                    <a:pt x="945" y="411"/>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4" name="Freeform 237"/>
            <p:cNvSpPr>
              <a:spLocks/>
            </p:cNvSpPr>
            <p:nvPr userDrawn="1"/>
          </p:nvSpPr>
          <p:spPr bwMode="auto">
            <a:xfrm>
              <a:off x="9326922" y="1093647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5" name="Freeform 238"/>
            <p:cNvSpPr>
              <a:spLocks/>
            </p:cNvSpPr>
            <p:nvPr userDrawn="1"/>
          </p:nvSpPr>
          <p:spPr bwMode="auto">
            <a:xfrm>
              <a:off x="9326922" y="12218995"/>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6" name="Freeform 239"/>
            <p:cNvSpPr>
              <a:spLocks/>
            </p:cNvSpPr>
            <p:nvPr userDrawn="1"/>
          </p:nvSpPr>
          <p:spPr bwMode="auto">
            <a:xfrm>
              <a:off x="9326922" y="1351598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7" name="Freeform 240"/>
            <p:cNvSpPr>
              <a:spLocks/>
            </p:cNvSpPr>
            <p:nvPr userDrawn="1"/>
          </p:nvSpPr>
          <p:spPr bwMode="auto">
            <a:xfrm>
              <a:off x="9326922" y="14817733"/>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8" name="Freeform 241"/>
            <p:cNvSpPr>
              <a:spLocks/>
            </p:cNvSpPr>
            <p:nvPr userDrawn="1"/>
          </p:nvSpPr>
          <p:spPr bwMode="auto">
            <a:xfrm>
              <a:off x="9326922" y="1611472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29" name="Freeform 242"/>
            <p:cNvSpPr>
              <a:spLocks/>
            </p:cNvSpPr>
            <p:nvPr userDrawn="1"/>
          </p:nvSpPr>
          <p:spPr bwMode="auto">
            <a:xfrm>
              <a:off x="12682718" y="1545432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0" name="Freeform 243"/>
            <p:cNvSpPr>
              <a:spLocks/>
            </p:cNvSpPr>
            <p:nvPr userDrawn="1"/>
          </p:nvSpPr>
          <p:spPr bwMode="auto">
            <a:xfrm>
              <a:off x="12682718" y="16752896"/>
              <a:ext cx="1500188" cy="1300164"/>
            </a:xfrm>
            <a:custGeom>
              <a:avLst/>
              <a:gdLst>
                <a:gd name="T0" fmla="*/ 237 w 945"/>
                <a:gd name="T1" fmla="*/ 819 h 819"/>
                <a:gd name="T2" fmla="*/ 0 w 945"/>
                <a:gd name="T3" fmla="*/ 408 h 819"/>
                <a:gd name="T4" fmla="*/ 237 w 945"/>
                <a:gd name="T5" fmla="*/ 0 h 819"/>
                <a:gd name="T6" fmla="*/ 709 w 945"/>
                <a:gd name="T7" fmla="*/ 0 h 819"/>
                <a:gd name="T8" fmla="*/ 945 w 945"/>
                <a:gd name="T9" fmla="*/ 408 h 819"/>
                <a:gd name="T10" fmla="*/ 709 w 945"/>
                <a:gd name="T11" fmla="*/ 819 h 819"/>
                <a:gd name="T12" fmla="*/ 237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7" y="819"/>
                  </a:moveTo>
                  <a:lnTo>
                    <a:pt x="0" y="408"/>
                  </a:lnTo>
                  <a:lnTo>
                    <a:pt x="237" y="0"/>
                  </a:lnTo>
                  <a:lnTo>
                    <a:pt x="709" y="0"/>
                  </a:lnTo>
                  <a:lnTo>
                    <a:pt x="945" y="408"/>
                  </a:lnTo>
                  <a:lnTo>
                    <a:pt x="709" y="819"/>
                  </a:lnTo>
                  <a:lnTo>
                    <a:pt x="237"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1" name="Freeform 244"/>
            <p:cNvSpPr>
              <a:spLocks/>
            </p:cNvSpPr>
            <p:nvPr userDrawn="1"/>
          </p:nvSpPr>
          <p:spPr bwMode="auto">
            <a:xfrm>
              <a:off x="12682718" y="11561770"/>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2" name="Freeform 245"/>
            <p:cNvSpPr>
              <a:spLocks/>
            </p:cNvSpPr>
            <p:nvPr userDrawn="1"/>
          </p:nvSpPr>
          <p:spPr bwMode="auto">
            <a:xfrm>
              <a:off x="10452459" y="8987022"/>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3" name="Freeform 246"/>
            <p:cNvSpPr>
              <a:spLocks/>
            </p:cNvSpPr>
            <p:nvPr userDrawn="1"/>
          </p:nvSpPr>
          <p:spPr bwMode="auto">
            <a:xfrm>
              <a:off x="10452459" y="10284011"/>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4" name="Freeform 247"/>
            <p:cNvSpPr>
              <a:spLocks/>
            </p:cNvSpPr>
            <p:nvPr userDrawn="1"/>
          </p:nvSpPr>
          <p:spPr bwMode="auto">
            <a:xfrm>
              <a:off x="10452459" y="7688447"/>
              <a:ext cx="1500188" cy="1298575"/>
            </a:xfrm>
            <a:custGeom>
              <a:avLst/>
              <a:gdLst>
                <a:gd name="T0" fmla="*/ 236 w 945"/>
                <a:gd name="T1" fmla="*/ 818 h 818"/>
                <a:gd name="T2" fmla="*/ 0 w 945"/>
                <a:gd name="T3" fmla="*/ 409 h 818"/>
                <a:gd name="T4" fmla="*/ 236 w 945"/>
                <a:gd name="T5" fmla="*/ 0 h 818"/>
                <a:gd name="T6" fmla="*/ 709 w 945"/>
                <a:gd name="T7" fmla="*/ 0 h 818"/>
                <a:gd name="T8" fmla="*/ 945 w 945"/>
                <a:gd name="T9" fmla="*/ 409 h 818"/>
                <a:gd name="T10" fmla="*/ 709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9" y="0"/>
                  </a:lnTo>
                  <a:lnTo>
                    <a:pt x="945" y="409"/>
                  </a:lnTo>
                  <a:lnTo>
                    <a:pt x="709"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5" name="Freeform 248"/>
            <p:cNvSpPr>
              <a:spLocks/>
            </p:cNvSpPr>
            <p:nvPr userDrawn="1"/>
          </p:nvSpPr>
          <p:spPr bwMode="auto">
            <a:xfrm>
              <a:off x="10452459" y="12860345"/>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6" name="Freeform 249"/>
            <p:cNvSpPr>
              <a:spLocks/>
            </p:cNvSpPr>
            <p:nvPr userDrawn="1"/>
          </p:nvSpPr>
          <p:spPr bwMode="auto">
            <a:xfrm>
              <a:off x="10452459" y="14157334"/>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7" name="Freeform 250"/>
            <p:cNvSpPr>
              <a:spLocks/>
            </p:cNvSpPr>
            <p:nvPr userDrawn="1"/>
          </p:nvSpPr>
          <p:spPr bwMode="auto">
            <a:xfrm>
              <a:off x="10452459" y="15454321"/>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8" name="Freeform 251"/>
            <p:cNvSpPr>
              <a:spLocks/>
            </p:cNvSpPr>
            <p:nvPr userDrawn="1"/>
          </p:nvSpPr>
          <p:spPr bwMode="auto">
            <a:xfrm>
              <a:off x="10452459" y="16752896"/>
              <a:ext cx="1500188" cy="1300164"/>
            </a:xfrm>
            <a:custGeom>
              <a:avLst/>
              <a:gdLst>
                <a:gd name="T0" fmla="*/ 236 w 945"/>
                <a:gd name="T1" fmla="*/ 819 h 819"/>
                <a:gd name="T2" fmla="*/ 0 w 945"/>
                <a:gd name="T3" fmla="*/ 408 h 819"/>
                <a:gd name="T4" fmla="*/ 236 w 945"/>
                <a:gd name="T5" fmla="*/ 0 h 819"/>
                <a:gd name="T6" fmla="*/ 709 w 945"/>
                <a:gd name="T7" fmla="*/ 0 h 819"/>
                <a:gd name="T8" fmla="*/ 945 w 945"/>
                <a:gd name="T9" fmla="*/ 408 h 819"/>
                <a:gd name="T10" fmla="*/ 709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9" y="0"/>
                  </a:lnTo>
                  <a:lnTo>
                    <a:pt x="945" y="408"/>
                  </a:lnTo>
                  <a:lnTo>
                    <a:pt x="709"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39" name="Freeform 252"/>
            <p:cNvSpPr>
              <a:spLocks/>
            </p:cNvSpPr>
            <p:nvPr userDrawn="1"/>
          </p:nvSpPr>
          <p:spPr bwMode="auto">
            <a:xfrm>
              <a:off x="10452459" y="11580998"/>
              <a:ext cx="1500188" cy="1298575"/>
            </a:xfrm>
            <a:custGeom>
              <a:avLst/>
              <a:gdLst>
                <a:gd name="T0" fmla="*/ 236 w 945"/>
                <a:gd name="T1" fmla="*/ 818 h 818"/>
                <a:gd name="T2" fmla="*/ 0 w 945"/>
                <a:gd name="T3" fmla="*/ 409 h 818"/>
                <a:gd name="T4" fmla="*/ 236 w 945"/>
                <a:gd name="T5" fmla="*/ 0 h 818"/>
                <a:gd name="T6" fmla="*/ 709 w 945"/>
                <a:gd name="T7" fmla="*/ 0 h 818"/>
                <a:gd name="T8" fmla="*/ 945 w 945"/>
                <a:gd name="T9" fmla="*/ 409 h 818"/>
                <a:gd name="T10" fmla="*/ 709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9" y="0"/>
                  </a:lnTo>
                  <a:lnTo>
                    <a:pt x="945" y="409"/>
                  </a:lnTo>
                  <a:lnTo>
                    <a:pt x="709"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0" name="Freeform 253"/>
            <p:cNvSpPr>
              <a:spLocks/>
            </p:cNvSpPr>
            <p:nvPr userDrawn="1"/>
          </p:nvSpPr>
          <p:spPr bwMode="auto">
            <a:xfrm>
              <a:off x="7096663" y="8337735"/>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1" name="Freeform 254"/>
            <p:cNvSpPr>
              <a:spLocks/>
            </p:cNvSpPr>
            <p:nvPr userDrawn="1"/>
          </p:nvSpPr>
          <p:spPr bwMode="auto">
            <a:xfrm>
              <a:off x="7096663" y="9634722"/>
              <a:ext cx="1500188" cy="1301750"/>
            </a:xfrm>
            <a:custGeom>
              <a:avLst/>
              <a:gdLst>
                <a:gd name="T0" fmla="*/ 236 w 945"/>
                <a:gd name="T1" fmla="*/ 820 h 820"/>
                <a:gd name="T2" fmla="*/ 0 w 945"/>
                <a:gd name="T3" fmla="*/ 411 h 820"/>
                <a:gd name="T4" fmla="*/ 236 w 945"/>
                <a:gd name="T5" fmla="*/ 0 h 820"/>
                <a:gd name="T6" fmla="*/ 709 w 945"/>
                <a:gd name="T7" fmla="*/ 0 h 820"/>
                <a:gd name="T8" fmla="*/ 945 w 945"/>
                <a:gd name="T9" fmla="*/ 411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9" y="0"/>
                  </a:lnTo>
                  <a:lnTo>
                    <a:pt x="945" y="411"/>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2" name="Freeform 255"/>
            <p:cNvSpPr>
              <a:spLocks/>
            </p:cNvSpPr>
            <p:nvPr userDrawn="1"/>
          </p:nvSpPr>
          <p:spPr bwMode="auto">
            <a:xfrm>
              <a:off x="7096663" y="10936474"/>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3" name="Freeform 256"/>
            <p:cNvSpPr>
              <a:spLocks/>
            </p:cNvSpPr>
            <p:nvPr userDrawn="1"/>
          </p:nvSpPr>
          <p:spPr bwMode="auto">
            <a:xfrm>
              <a:off x="7096663" y="12218994"/>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4" name="Freeform 257"/>
            <p:cNvSpPr>
              <a:spLocks/>
            </p:cNvSpPr>
            <p:nvPr userDrawn="1"/>
          </p:nvSpPr>
          <p:spPr bwMode="auto">
            <a:xfrm>
              <a:off x="7096663" y="13515982"/>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5" name="Freeform 258"/>
            <p:cNvSpPr>
              <a:spLocks/>
            </p:cNvSpPr>
            <p:nvPr userDrawn="1"/>
          </p:nvSpPr>
          <p:spPr bwMode="auto">
            <a:xfrm>
              <a:off x="7096663" y="14817733"/>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6" name="Freeform 259"/>
            <p:cNvSpPr>
              <a:spLocks/>
            </p:cNvSpPr>
            <p:nvPr userDrawn="1"/>
          </p:nvSpPr>
          <p:spPr bwMode="auto">
            <a:xfrm>
              <a:off x="7096663" y="16114722"/>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7" name="Freeform 260"/>
            <p:cNvSpPr>
              <a:spLocks/>
            </p:cNvSpPr>
            <p:nvPr userDrawn="1"/>
          </p:nvSpPr>
          <p:spPr bwMode="auto">
            <a:xfrm>
              <a:off x="8222201" y="8987021"/>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8" name="Freeform 261"/>
            <p:cNvSpPr>
              <a:spLocks/>
            </p:cNvSpPr>
            <p:nvPr userDrawn="1"/>
          </p:nvSpPr>
          <p:spPr bwMode="auto">
            <a:xfrm>
              <a:off x="8222201" y="10284009"/>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9" name="Freeform 262"/>
            <p:cNvSpPr>
              <a:spLocks/>
            </p:cNvSpPr>
            <p:nvPr userDrawn="1"/>
          </p:nvSpPr>
          <p:spPr bwMode="auto">
            <a:xfrm>
              <a:off x="8222201" y="7688447"/>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0" name="Freeform 263"/>
            <p:cNvSpPr>
              <a:spLocks/>
            </p:cNvSpPr>
            <p:nvPr userDrawn="1"/>
          </p:nvSpPr>
          <p:spPr bwMode="auto">
            <a:xfrm>
              <a:off x="8222201" y="12860345"/>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1" name="Freeform 264"/>
            <p:cNvSpPr>
              <a:spLocks/>
            </p:cNvSpPr>
            <p:nvPr userDrawn="1"/>
          </p:nvSpPr>
          <p:spPr bwMode="auto">
            <a:xfrm>
              <a:off x="8222201" y="14157334"/>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2" name="Freeform 265"/>
            <p:cNvSpPr>
              <a:spLocks/>
            </p:cNvSpPr>
            <p:nvPr userDrawn="1"/>
          </p:nvSpPr>
          <p:spPr bwMode="auto">
            <a:xfrm>
              <a:off x="8222201" y="1545432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3" name="Freeform 266"/>
            <p:cNvSpPr>
              <a:spLocks/>
            </p:cNvSpPr>
            <p:nvPr userDrawn="1"/>
          </p:nvSpPr>
          <p:spPr bwMode="auto">
            <a:xfrm>
              <a:off x="8222201" y="16752896"/>
              <a:ext cx="1500188" cy="1300164"/>
            </a:xfrm>
            <a:custGeom>
              <a:avLst/>
              <a:gdLst>
                <a:gd name="T0" fmla="*/ 236 w 945"/>
                <a:gd name="T1" fmla="*/ 819 h 819"/>
                <a:gd name="T2" fmla="*/ 0 w 945"/>
                <a:gd name="T3" fmla="*/ 408 h 819"/>
                <a:gd name="T4" fmla="*/ 236 w 945"/>
                <a:gd name="T5" fmla="*/ 0 h 819"/>
                <a:gd name="T6" fmla="*/ 708 w 945"/>
                <a:gd name="T7" fmla="*/ 0 h 819"/>
                <a:gd name="T8" fmla="*/ 945 w 945"/>
                <a:gd name="T9" fmla="*/ 408 h 819"/>
                <a:gd name="T10" fmla="*/ 708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8" y="0"/>
                  </a:lnTo>
                  <a:lnTo>
                    <a:pt x="945" y="408"/>
                  </a:lnTo>
                  <a:lnTo>
                    <a:pt x="708"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4" name="Freeform 267"/>
            <p:cNvSpPr>
              <a:spLocks/>
            </p:cNvSpPr>
            <p:nvPr userDrawn="1"/>
          </p:nvSpPr>
          <p:spPr bwMode="auto">
            <a:xfrm>
              <a:off x="8222201" y="11561768"/>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5" name="Freeform 268"/>
            <p:cNvSpPr>
              <a:spLocks/>
            </p:cNvSpPr>
            <p:nvPr userDrawn="1"/>
          </p:nvSpPr>
          <p:spPr bwMode="auto">
            <a:xfrm>
              <a:off x="4866405" y="8337735"/>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6" name="Freeform 269"/>
            <p:cNvSpPr>
              <a:spLocks/>
            </p:cNvSpPr>
            <p:nvPr userDrawn="1"/>
          </p:nvSpPr>
          <p:spPr bwMode="auto">
            <a:xfrm>
              <a:off x="4866405" y="9634722"/>
              <a:ext cx="1500188" cy="1301750"/>
            </a:xfrm>
            <a:custGeom>
              <a:avLst/>
              <a:gdLst>
                <a:gd name="T0" fmla="*/ 236 w 945"/>
                <a:gd name="T1" fmla="*/ 820 h 820"/>
                <a:gd name="T2" fmla="*/ 0 w 945"/>
                <a:gd name="T3" fmla="*/ 411 h 820"/>
                <a:gd name="T4" fmla="*/ 236 w 945"/>
                <a:gd name="T5" fmla="*/ 0 h 820"/>
                <a:gd name="T6" fmla="*/ 708 w 945"/>
                <a:gd name="T7" fmla="*/ 0 h 820"/>
                <a:gd name="T8" fmla="*/ 945 w 945"/>
                <a:gd name="T9" fmla="*/ 411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8" y="0"/>
                  </a:lnTo>
                  <a:lnTo>
                    <a:pt x="945" y="411"/>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7" name="Freeform 270"/>
            <p:cNvSpPr>
              <a:spLocks/>
            </p:cNvSpPr>
            <p:nvPr userDrawn="1"/>
          </p:nvSpPr>
          <p:spPr bwMode="auto">
            <a:xfrm>
              <a:off x="4866405" y="10936474"/>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8" name="Freeform 271"/>
            <p:cNvSpPr>
              <a:spLocks/>
            </p:cNvSpPr>
            <p:nvPr userDrawn="1"/>
          </p:nvSpPr>
          <p:spPr bwMode="auto">
            <a:xfrm>
              <a:off x="4866405" y="12218994"/>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59" name="Freeform 272"/>
            <p:cNvSpPr>
              <a:spLocks/>
            </p:cNvSpPr>
            <p:nvPr userDrawn="1"/>
          </p:nvSpPr>
          <p:spPr bwMode="auto">
            <a:xfrm>
              <a:off x="4866405" y="1351598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0" name="Freeform 273"/>
            <p:cNvSpPr>
              <a:spLocks/>
            </p:cNvSpPr>
            <p:nvPr userDrawn="1"/>
          </p:nvSpPr>
          <p:spPr bwMode="auto">
            <a:xfrm>
              <a:off x="4866405" y="14817733"/>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1" name="Freeform 274"/>
            <p:cNvSpPr>
              <a:spLocks/>
            </p:cNvSpPr>
            <p:nvPr userDrawn="1"/>
          </p:nvSpPr>
          <p:spPr bwMode="auto">
            <a:xfrm>
              <a:off x="4866405" y="1611472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2" name="Freeform 275"/>
            <p:cNvSpPr>
              <a:spLocks/>
            </p:cNvSpPr>
            <p:nvPr userDrawn="1"/>
          </p:nvSpPr>
          <p:spPr bwMode="auto">
            <a:xfrm>
              <a:off x="5990356" y="8987021"/>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3" name="Freeform 276"/>
            <p:cNvSpPr>
              <a:spLocks/>
            </p:cNvSpPr>
            <p:nvPr userDrawn="1"/>
          </p:nvSpPr>
          <p:spPr bwMode="auto">
            <a:xfrm>
              <a:off x="5990356" y="10284009"/>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4" name="Freeform 277"/>
            <p:cNvSpPr>
              <a:spLocks/>
            </p:cNvSpPr>
            <p:nvPr userDrawn="1"/>
          </p:nvSpPr>
          <p:spPr bwMode="auto">
            <a:xfrm>
              <a:off x="5990356" y="7688447"/>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5" name="Freeform 278"/>
            <p:cNvSpPr>
              <a:spLocks/>
            </p:cNvSpPr>
            <p:nvPr userDrawn="1"/>
          </p:nvSpPr>
          <p:spPr bwMode="auto">
            <a:xfrm>
              <a:off x="5990356" y="12860345"/>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6" name="Freeform 279"/>
            <p:cNvSpPr>
              <a:spLocks/>
            </p:cNvSpPr>
            <p:nvPr userDrawn="1"/>
          </p:nvSpPr>
          <p:spPr bwMode="auto">
            <a:xfrm>
              <a:off x="5990356" y="1415733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7" name="Freeform 280"/>
            <p:cNvSpPr>
              <a:spLocks/>
            </p:cNvSpPr>
            <p:nvPr userDrawn="1"/>
          </p:nvSpPr>
          <p:spPr bwMode="auto">
            <a:xfrm>
              <a:off x="5990356" y="1545432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8" name="Freeform 281"/>
            <p:cNvSpPr>
              <a:spLocks/>
            </p:cNvSpPr>
            <p:nvPr userDrawn="1"/>
          </p:nvSpPr>
          <p:spPr bwMode="auto">
            <a:xfrm>
              <a:off x="5990356" y="16752896"/>
              <a:ext cx="1500188" cy="1300164"/>
            </a:xfrm>
            <a:custGeom>
              <a:avLst/>
              <a:gdLst>
                <a:gd name="T0" fmla="*/ 237 w 945"/>
                <a:gd name="T1" fmla="*/ 819 h 819"/>
                <a:gd name="T2" fmla="*/ 0 w 945"/>
                <a:gd name="T3" fmla="*/ 408 h 819"/>
                <a:gd name="T4" fmla="*/ 237 w 945"/>
                <a:gd name="T5" fmla="*/ 0 h 819"/>
                <a:gd name="T6" fmla="*/ 709 w 945"/>
                <a:gd name="T7" fmla="*/ 0 h 819"/>
                <a:gd name="T8" fmla="*/ 945 w 945"/>
                <a:gd name="T9" fmla="*/ 408 h 819"/>
                <a:gd name="T10" fmla="*/ 709 w 945"/>
                <a:gd name="T11" fmla="*/ 819 h 819"/>
                <a:gd name="T12" fmla="*/ 237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7" y="819"/>
                  </a:moveTo>
                  <a:lnTo>
                    <a:pt x="0" y="408"/>
                  </a:lnTo>
                  <a:lnTo>
                    <a:pt x="237" y="0"/>
                  </a:lnTo>
                  <a:lnTo>
                    <a:pt x="709" y="0"/>
                  </a:lnTo>
                  <a:lnTo>
                    <a:pt x="945" y="408"/>
                  </a:lnTo>
                  <a:lnTo>
                    <a:pt x="709" y="819"/>
                  </a:lnTo>
                  <a:lnTo>
                    <a:pt x="237"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69" name="Freeform 282"/>
            <p:cNvSpPr>
              <a:spLocks/>
            </p:cNvSpPr>
            <p:nvPr userDrawn="1"/>
          </p:nvSpPr>
          <p:spPr bwMode="auto">
            <a:xfrm>
              <a:off x="5990356" y="11561768"/>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0" name="Freeform 283"/>
            <p:cNvSpPr>
              <a:spLocks/>
            </p:cNvSpPr>
            <p:nvPr userDrawn="1"/>
          </p:nvSpPr>
          <p:spPr bwMode="auto">
            <a:xfrm>
              <a:off x="2634560" y="8337735"/>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1" name="Freeform 284"/>
            <p:cNvSpPr>
              <a:spLocks/>
            </p:cNvSpPr>
            <p:nvPr userDrawn="1"/>
          </p:nvSpPr>
          <p:spPr bwMode="auto">
            <a:xfrm>
              <a:off x="2634560" y="9634722"/>
              <a:ext cx="1500188" cy="1301750"/>
            </a:xfrm>
            <a:custGeom>
              <a:avLst/>
              <a:gdLst>
                <a:gd name="T0" fmla="*/ 237 w 945"/>
                <a:gd name="T1" fmla="*/ 820 h 820"/>
                <a:gd name="T2" fmla="*/ 0 w 945"/>
                <a:gd name="T3" fmla="*/ 411 h 820"/>
                <a:gd name="T4" fmla="*/ 237 w 945"/>
                <a:gd name="T5" fmla="*/ 0 h 820"/>
                <a:gd name="T6" fmla="*/ 709 w 945"/>
                <a:gd name="T7" fmla="*/ 0 h 820"/>
                <a:gd name="T8" fmla="*/ 945 w 945"/>
                <a:gd name="T9" fmla="*/ 411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11"/>
                  </a:lnTo>
                  <a:lnTo>
                    <a:pt x="237" y="0"/>
                  </a:lnTo>
                  <a:lnTo>
                    <a:pt x="709" y="0"/>
                  </a:lnTo>
                  <a:lnTo>
                    <a:pt x="945" y="411"/>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2" name="Freeform 285"/>
            <p:cNvSpPr>
              <a:spLocks/>
            </p:cNvSpPr>
            <p:nvPr userDrawn="1"/>
          </p:nvSpPr>
          <p:spPr bwMode="auto">
            <a:xfrm>
              <a:off x="2634560" y="1093647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3" name="Freeform 286"/>
            <p:cNvSpPr>
              <a:spLocks/>
            </p:cNvSpPr>
            <p:nvPr userDrawn="1"/>
          </p:nvSpPr>
          <p:spPr bwMode="auto">
            <a:xfrm>
              <a:off x="2634560" y="12218994"/>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4" name="Freeform 287"/>
            <p:cNvSpPr>
              <a:spLocks/>
            </p:cNvSpPr>
            <p:nvPr userDrawn="1"/>
          </p:nvSpPr>
          <p:spPr bwMode="auto">
            <a:xfrm>
              <a:off x="2634560" y="1351598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5" name="Freeform 288"/>
            <p:cNvSpPr>
              <a:spLocks/>
            </p:cNvSpPr>
            <p:nvPr userDrawn="1"/>
          </p:nvSpPr>
          <p:spPr bwMode="auto">
            <a:xfrm>
              <a:off x="2634560" y="14817733"/>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6" name="Freeform 289"/>
            <p:cNvSpPr>
              <a:spLocks/>
            </p:cNvSpPr>
            <p:nvPr userDrawn="1"/>
          </p:nvSpPr>
          <p:spPr bwMode="auto">
            <a:xfrm>
              <a:off x="2634560" y="1611472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7" name="Freeform 290"/>
            <p:cNvSpPr>
              <a:spLocks/>
            </p:cNvSpPr>
            <p:nvPr userDrawn="1"/>
          </p:nvSpPr>
          <p:spPr bwMode="auto">
            <a:xfrm>
              <a:off x="3760096" y="8987021"/>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8" name="Freeform 291"/>
            <p:cNvSpPr>
              <a:spLocks/>
            </p:cNvSpPr>
            <p:nvPr userDrawn="1"/>
          </p:nvSpPr>
          <p:spPr bwMode="auto">
            <a:xfrm>
              <a:off x="3760096" y="10284009"/>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79" name="Freeform 292"/>
            <p:cNvSpPr>
              <a:spLocks/>
            </p:cNvSpPr>
            <p:nvPr userDrawn="1"/>
          </p:nvSpPr>
          <p:spPr bwMode="auto">
            <a:xfrm>
              <a:off x="3760096" y="7688447"/>
              <a:ext cx="1500188" cy="1298575"/>
            </a:xfrm>
            <a:custGeom>
              <a:avLst/>
              <a:gdLst>
                <a:gd name="T0" fmla="*/ 236 w 945"/>
                <a:gd name="T1" fmla="*/ 818 h 818"/>
                <a:gd name="T2" fmla="*/ 0 w 945"/>
                <a:gd name="T3" fmla="*/ 409 h 818"/>
                <a:gd name="T4" fmla="*/ 236 w 945"/>
                <a:gd name="T5" fmla="*/ 0 h 818"/>
                <a:gd name="T6" fmla="*/ 709 w 945"/>
                <a:gd name="T7" fmla="*/ 0 h 818"/>
                <a:gd name="T8" fmla="*/ 945 w 945"/>
                <a:gd name="T9" fmla="*/ 409 h 818"/>
                <a:gd name="T10" fmla="*/ 709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9" y="0"/>
                  </a:lnTo>
                  <a:lnTo>
                    <a:pt x="945" y="409"/>
                  </a:lnTo>
                  <a:lnTo>
                    <a:pt x="709"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0" name="Freeform 293"/>
            <p:cNvSpPr>
              <a:spLocks/>
            </p:cNvSpPr>
            <p:nvPr userDrawn="1"/>
          </p:nvSpPr>
          <p:spPr bwMode="auto">
            <a:xfrm>
              <a:off x="3760096" y="12860345"/>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1" name="Freeform 294"/>
            <p:cNvSpPr>
              <a:spLocks/>
            </p:cNvSpPr>
            <p:nvPr userDrawn="1"/>
          </p:nvSpPr>
          <p:spPr bwMode="auto">
            <a:xfrm>
              <a:off x="3760096" y="14157334"/>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2" name="Freeform 295"/>
            <p:cNvSpPr>
              <a:spLocks/>
            </p:cNvSpPr>
            <p:nvPr userDrawn="1"/>
          </p:nvSpPr>
          <p:spPr bwMode="auto">
            <a:xfrm>
              <a:off x="3760096" y="15454321"/>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3" name="Freeform 296"/>
            <p:cNvSpPr>
              <a:spLocks/>
            </p:cNvSpPr>
            <p:nvPr userDrawn="1"/>
          </p:nvSpPr>
          <p:spPr bwMode="auto">
            <a:xfrm>
              <a:off x="3760096" y="16752896"/>
              <a:ext cx="1500188" cy="1300164"/>
            </a:xfrm>
            <a:custGeom>
              <a:avLst/>
              <a:gdLst>
                <a:gd name="T0" fmla="*/ 236 w 945"/>
                <a:gd name="T1" fmla="*/ 819 h 819"/>
                <a:gd name="T2" fmla="*/ 0 w 945"/>
                <a:gd name="T3" fmla="*/ 408 h 819"/>
                <a:gd name="T4" fmla="*/ 236 w 945"/>
                <a:gd name="T5" fmla="*/ 0 h 819"/>
                <a:gd name="T6" fmla="*/ 709 w 945"/>
                <a:gd name="T7" fmla="*/ 0 h 819"/>
                <a:gd name="T8" fmla="*/ 945 w 945"/>
                <a:gd name="T9" fmla="*/ 408 h 819"/>
                <a:gd name="T10" fmla="*/ 709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9" y="0"/>
                  </a:lnTo>
                  <a:lnTo>
                    <a:pt x="945" y="408"/>
                  </a:lnTo>
                  <a:lnTo>
                    <a:pt x="709"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4" name="Freeform 297"/>
            <p:cNvSpPr>
              <a:spLocks/>
            </p:cNvSpPr>
            <p:nvPr userDrawn="1"/>
          </p:nvSpPr>
          <p:spPr bwMode="auto">
            <a:xfrm>
              <a:off x="3760096" y="11561768"/>
              <a:ext cx="1500188" cy="1298575"/>
            </a:xfrm>
            <a:custGeom>
              <a:avLst/>
              <a:gdLst>
                <a:gd name="T0" fmla="*/ 236 w 945"/>
                <a:gd name="T1" fmla="*/ 818 h 818"/>
                <a:gd name="T2" fmla="*/ 0 w 945"/>
                <a:gd name="T3" fmla="*/ 409 h 818"/>
                <a:gd name="T4" fmla="*/ 236 w 945"/>
                <a:gd name="T5" fmla="*/ 0 h 818"/>
                <a:gd name="T6" fmla="*/ 709 w 945"/>
                <a:gd name="T7" fmla="*/ 0 h 818"/>
                <a:gd name="T8" fmla="*/ 945 w 945"/>
                <a:gd name="T9" fmla="*/ 409 h 818"/>
                <a:gd name="T10" fmla="*/ 709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9" y="0"/>
                  </a:lnTo>
                  <a:lnTo>
                    <a:pt x="945" y="409"/>
                  </a:lnTo>
                  <a:lnTo>
                    <a:pt x="709"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5" name="Freeform 298"/>
            <p:cNvSpPr>
              <a:spLocks/>
            </p:cNvSpPr>
            <p:nvPr userDrawn="1"/>
          </p:nvSpPr>
          <p:spPr bwMode="auto">
            <a:xfrm>
              <a:off x="415591" y="8337735"/>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6" name="Freeform 299"/>
            <p:cNvSpPr>
              <a:spLocks/>
            </p:cNvSpPr>
            <p:nvPr userDrawn="1"/>
          </p:nvSpPr>
          <p:spPr bwMode="auto">
            <a:xfrm>
              <a:off x="415591" y="9634722"/>
              <a:ext cx="1500188" cy="1301750"/>
            </a:xfrm>
            <a:custGeom>
              <a:avLst/>
              <a:gdLst>
                <a:gd name="T0" fmla="*/ 237 w 945"/>
                <a:gd name="T1" fmla="*/ 820 h 820"/>
                <a:gd name="T2" fmla="*/ 0 w 945"/>
                <a:gd name="T3" fmla="*/ 411 h 820"/>
                <a:gd name="T4" fmla="*/ 237 w 945"/>
                <a:gd name="T5" fmla="*/ 0 h 820"/>
                <a:gd name="T6" fmla="*/ 709 w 945"/>
                <a:gd name="T7" fmla="*/ 0 h 820"/>
                <a:gd name="T8" fmla="*/ 945 w 945"/>
                <a:gd name="T9" fmla="*/ 411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11"/>
                  </a:lnTo>
                  <a:lnTo>
                    <a:pt x="237" y="0"/>
                  </a:lnTo>
                  <a:lnTo>
                    <a:pt x="709" y="0"/>
                  </a:lnTo>
                  <a:lnTo>
                    <a:pt x="945" y="411"/>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7" name="Freeform 300"/>
            <p:cNvSpPr>
              <a:spLocks/>
            </p:cNvSpPr>
            <p:nvPr userDrawn="1"/>
          </p:nvSpPr>
          <p:spPr bwMode="auto">
            <a:xfrm>
              <a:off x="415591" y="1093647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8" name="Freeform 301"/>
            <p:cNvSpPr>
              <a:spLocks/>
            </p:cNvSpPr>
            <p:nvPr userDrawn="1"/>
          </p:nvSpPr>
          <p:spPr bwMode="auto">
            <a:xfrm>
              <a:off x="415591" y="12218994"/>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89" name="Freeform 302"/>
            <p:cNvSpPr>
              <a:spLocks/>
            </p:cNvSpPr>
            <p:nvPr userDrawn="1"/>
          </p:nvSpPr>
          <p:spPr bwMode="auto">
            <a:xfrm>
              <a:off x="415591" y="1351598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0" name="Freeform 303"/>
            <p:cNvSpPr>
              <a:spLocks/>
            </p:cNvSpPr>
            <p:nvPr userDrawn="1"/>
          </p:nvSpPr>
          <p:spPr bwMode="auto">
            <a:xfrm>
              <a:off x="415591" y="14817733"/>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1" name="Freeform 304"/>
            <p:cNvSpPr>
              <a:spLocks/>
            </p:cNvSpPr>
            <p:nvPr userDrawn="1"/>
          </p:nvSpPr>
          <p:spPr bwMode="auto">
            <a:xfrm>
              <a:off x="415591" y="16114722"/>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2" name="Freeform 305"/>
            <p:cNvSpPr>
              <a:spLocks/>
            </p:cNvSpPr>
            <p:nvPr userDrawn="1"/>
          </p:nvSpPr>
          <p:spPr bwMode="auto">
            <a:xfrm>
              <a:off x="-1814668" y="8337735"/>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3" name="Freeform 306"/>
            <p:cNvSpPr>
              <a:spLocks/>
            </p:cNvSpPr>
            <p:nvPr userDrawn="1"/>
          </p:nvSpPr>
          <p:spPr bwMode="auto">
            <a:xfrm>
              <a:off x="-1814668" y="9634722"/>
              <a:ext cx="1500188" cy="1301750"/>
            </a:xfrm>
            <a:custGeom>
              <a:avLst/>
              <a:gdLst>
                <a:gd name="T0" fmla="*/ 236 w 945"/>
                <a:gd name="T1" fmla="*/ 820 h 820"/>
                <a:gd name="T2" fmla="*/ 0 w 945"/>
                <a:gd name="T3" fmla="*/ 411 h 820"/>
                <a:gd name="T4" fmla="*/ 236 w 945"/>
                <a:gd name="T5" fmla="*/ 0 h 820"/>
                <a:gd name="T6" fmla="*/ 709 w 945"/>
                <a:gd name="T7" fmla="*/ 0 h 820"/>
                <a:gd name="T8" fmla="*/ 945 w 945"/>
                <a:gd name="T9" fmla="*/ 411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9" y="0"/>
                  </a:lnTo>
                  <a:lnTo>
                    <a:pt x="945" y="411"/>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4" name="Freeform 307"/>
            <p:cNvSpPr>
              <a:spLocks/>
            </p:cNvSpPr>
            <p:nvPr userDrawn="1"/>
          </p:nvSpPr>
          <p:spPr bwMode="auto">
            <a:xfrm>
              <a:off x="-1814668" y="10936474"/>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5" name="Freeform 308"/>
            <p:cNvSpPr>
              <a:spLocks/>
            </p:cNvSpPr>
            <p:nvPr userDrawn="1"/>
          </p:nvSpPr>
          <p:spPr bwMode="auto">
            <a:xfrm>
              <a:off x="-1814668" y="12218994"/>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6" name="Freeform 309"/>
            <p:cNvSpPr>
              <a:spLocks/>
            </p:cNvSpPr>
            <p:nvPr userDrawn="1"/>
          </p:nvSpPr>
          <p:spPr bwMode="auto">
            <a:xfrm>
              <a:off x="-1814668" y="13515982"/>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7" name="Freeform 310"/>
            <p:cNvSpPr>
              <a:spLocks/>
            </p:cNvSpPr>
            <p:nvPr userDrawn="1"/>
          </p:nvSpPr>
          <p:spPr bwMode="auto">
            <a:xfrm>
              <a:off x="-1814668" y="14817733"/>
              <a:ext cx="1500188" cy="1296989"/>
            </a:xfrm>
            <a:custGeom>
              <a:avLst/>
              <a:gdLst>
                <a:gd name="T0" fmla="*/ 236 w 945"/>
                <a:gd name="T1" fmla="*/ 817 h 817"/>
                <a:gd name="T2" fmla="*/ 0 w 945"/>
                <a:gd name="T3" fmla="*/ 408 h 817"/>
                <a:gd name="T4" fmla="*/ 236 w 945"/>
                <a:gd name="T5" fmla="*/ 0 h 817"/>
                <a:gd name="T6" fmla="*/ 709 w 945"/>
                <a:gd name="T7" fmla="*/ 0 h 817"/>
                <a:gd name="T8" fmla="*/ 945 w 945"/>
                <a:gd name="T9" fmla="*/ 408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9" y="0"/>
                  </a:lnTo>
                  <a:lnTo>
                    <a:pt x="945" y="408"/>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8" name="Freeform 311"/>
            <p:cNvSpPr>
              <a:spLocks/>
            </p:cNvSpPr>
            <p:nvPr userDrawn="1"/>
          </p:nvSpPr>
          <p:spPr bwMode="auto">
            <a:xfrm>
              <a:off x="-1814668" y="16114722"/>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99" name="Freeform 312"/>
            <p:cNvSpPr>
              <a:spLocks/>
            </p:cNvSpPr>
            <p:nvPr userDrawn="1"/>
          </p:nvSpPr>
          <p:spPr bwMode="auto">
            <a:xfrm>
              <a:off x="-708359" y="8987021"/>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0" name="Freeform 313"/>
            <p:cNvSpPr>
              <a:spLocks/>
            </p:cNvSpPr>
            <p:nvPr userDrawn="1"/>
          </p:nvSpPr>
          <p:spPr bwMode="auto">
            <a:xfrm>
              <a:off x="-708359" y="10284009"/>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1" name="Freeform 314"/>
            <p:cNvSpPr>
              <a:spLocks/>
            </p:cNvSpPr>
            <p:nvPr userDrawn="1"/>
          </p:nvSpPr>
          <p:spPr bwMode="auto">
            <a:xfrm>
              <a:off x="-708359" y="7688447"/>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2" name="Freeform 315"/>
            <p:cNvSpPr>
              <a:spLocks/>
            </p:cNvSpPr>
            <p:nvPr userDrawn="1"/>
          </p:nvSpPr>
          <p:spPr bwMode="auto">
            <a:xfrm>
              <a:off x="-708359" y="12860345"/>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3" name="Freeform 316"/>
            <p:cNvSpPr>
              <a:spLocks/>
            </p:cNvSpPr>
            <p:nvPr userDrawn="1"/>
          </p:nvSpPr>
          <p:spPr bwMode="auto">
            <a:xfrm>
              <a:off x="-708359" y="14157334"/>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4" name="Freeform 317"/>
            <p:cNvSpPr>
              <a:spLocks/>
            </p:cNvSpPr>
            <p:nvPr userDrawn="1"/>
          </p:nvSpPr>
          <p:spPr bwMode="auto">
            <a:xfrm>
              <a:off x="-708359" y="1545432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5" name="Freeform 318"/>
            <p:cNvSpPr>
              <a:spLocks/>
            </p:cNvSpPr>
            <p:nvPr userDrawn="1"/>
          </p:nvSpPr>
          <p:spPr bwMode="auto">
            <a:xfrm>
              <a:off x="-708359" y="16752896"/>
              <a:ext cx="1500188" cy="1300164"/>
            </a:xfrm>
            <a:custGeom>
              <a:avLst/>
              <a:gdLst>
                <a:gd name="T0" fmla="*/ 236 w 945"/>
                <a:gd name="T1" fmla="*/ 819 h 819"/>
                <a:gd name="T2" fmla="*/ 0 w 945"/>
                <a:gd name="T3" fmla="*/ 408 h 819"/>
                <a:gd name="T4" fmla="*/ 236 w 945"/>
                <a:gd name="T5" fmla="*/ 0 h 819"/>
                <a:gd name="T6" fmla="*/ 708 w 945"/>
                <a:gd name="T7" fmla="*/ 0 h 819"/>
                <a:gd name="T8" fmla="*/ 945 w 945"/>
                <a:gd name="T9" fmla="*/ 408 h 819"/>
                <a:gd name="T10" fmla="*/ 708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8" y="0"/>
                  </a:lnTo>
                  <a:lnTo>
                    <a:pt x="945" y="408"/>
                  </a:lnTo>
                  <a:lnTo>
                    <a:pt x="708"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6" name="Freeform 319"/>
            <p:cNvSpPr>
              <a:spLocks/>
            </p:cNvSpPr>
            <p:nvPr userDrawn="1"/>
          </p:nvSpPr>
          <p:spPr bwMode="auto">
            <a:xfrm>
              <a:off x="-708359" y="11561768"/>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7" name="Freeform 320"/>
            <p:cNvSpPr>
              <a:spLocks/>
            </p:cNvSpPr>
            <p:nvPr userDrawn="1"/>
          </p:nvSpPr>
          <p:spPr bwMode="auto">
            <a:xfrm>
              <a:off x="-4044927" y="8337735"/>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8" name="Freeform 321"/>
            <p:cNvSpPr>
              <a:spLocks/>
            </p:cNvSpPr>
            <p:nvPr userDrawn="1"/>
          </p:nvSpPr>
          <p:spPr bwMode="auto">
            <a:xfrm>
              <a:off x="-4044927" y="9634722"/>
              <a:ext cx="1500188" cy="1301750"/>
            </a:xfrm>
            <a:custGeom>
              <a:avLst/>
              <a:gdLst>
                <a:gd name="T0" fmla="*/ 236 w 945"/>
                <a:gd name="T1" fmla="*/ 820 h 820"/>
                <a:gd name="T2" fmla="*/ 0 w 945"/>
                <a:gd name="T3" fmla="*/ 411 h 820"/>
                <a:gd name="T4" fmla="*/ 236 w 945"/>
                <a:gd name="T5" fmla="*/ 0 h 820"/>
                <a:gd name="T6" fmla="*/ 708 w 945"/>
                <a:gd name="T7" fmla="*/ 0 h 820"/>
                <a:gd name="T8" fmla="*/ 945 w 945"/>
                <a:gd name="T9" fmla="*/ 411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11"/>
                  </a:lnTo>
                  <a:lnTo>
                    <a:pt x="236" y="0"/>
                  </a:lnTo>
                  <a:lnTo>
                    <a:pt x="708" y="0"/>
                  </a:lnTo>
                  <a:lnTo>
                    <a:pt x="945" y="411"/>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9" name="Freeform 322"/>
            <p:cNvSpPr>
              <a:spLocks/>
            </p:cNvSpPr>
            <p:nvPr userDrawn="1"/>
          </p:nvSpPr>
          <p:spPr bwMode="auto">
            <a:xfrm>
              <a:off x="-4044927" y="10936473"/>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0" name="Freeform 323"/>
            <p:cNvSpPr>
              <a:spLocks/>
            </p:cNvSpPr>
            <p:nvPr userDrawn="1"/>
          </p:nvSpPr>
          <p:spPr bwMode="auto">
            <a:xfrm>
              <a:off x="-4044927" y="12218994"/>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1" name="Freeform 324"/>
            <p:cNvSpPr>
              <a:spLocks/>
            </p:cNvSpPr>
            <p:nvPr userDrawn="1"/>
          </p:nvSpPr>
          <p:spPr bwMode="auto">
            <a:xfrm>
              <a:off x="-4044927" y="1351598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2" name="Freeform 325"/>
            <p:cNvSpPr>
              <a:spLocks/>
            </p:cNvSpPr>
            <p:nvPr userDrawn="1"/>
          </p:nvSpPr>
          <p:spPr bwMode="auto">
            <a:xfrm>
              <a:off x="-4044927" y="14817733"/>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3" name="Freeform 326"/>
            <p:cNvSpPr>
              <a:spLocks/>
            </p:cNvSpPr>
            <p:nvPr userDrawn="1"/>
          </p:nvSpPr>
          <p:spPr bwMode="auto">
            <a:xfrm>
              <a:off x="-4044927" y="16114722"/>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4" name="Freeform 327"/>
            <p:cNvSpPr>
              <a:spLocks/>
            </p:cNvSpPr>
            <p:nvPr userDrawn="1"/>
          </p:nvSpPr>
          <p:spPr bwMode="auto">
            <a:xfrm>
              <a:off x="-2940205" y="8987021"/>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5" name="Freeform 328"/>
            <p:cNvSpPr>
              <a:spLocks/>
            </p:cNvSpPr>
            <p:nvPr userDrawn="1"/>
          </p:nvSpPr>
          <p:spPr bwMode="auto">
            <a:xfrm>
              <a:off x="-2940205" y="10284009"/>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6" name="Freeform 329"/>
            <p:cNvSpPr>
              <a:spLocks/>
            </p:cNvSpPr>
            <p:nvPr userDrawn="1"/>
          </p:nvSpPr>
          <p:spPr bwMode="auto">
            <a:xfrm>
              <a:off x="-2940205" y="7688448"/>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7" name="Freeform 330"/>
            <p:cNvSpPr>
              <a:spLocks/>
            </p:cNvSpPr>
            <p:nvPr userDrawn="1"/>
          </p:nvSpPr>
          <p:spPr bwMode="auto">
            <a:xfrm>
              <a:off x="-2940205" y="12860345"/>
              <a:ext cx="1500188" cy="1296989"/>
            </a:xfrm>
            <a:custGeom>
              <a:avLst/>
              <a:gdLst>
                <a:gd name="T0" fmla="*/ 237 w 945"/>
                <a:gd name="T1" fmla="*/ 817 h 817"/>
                <a:gd name="T2" fmla="*/ 0 w 945"/>
                <a:gd name="T3" fmla="*/ 408 h 817"/>
                <a:gd name="T4" fmla="*/ 237 w 945"/>
                <a:gd name="T5" fmla="*/ 0 h 817"/>
                <a:gd name="T6" fmla="*/ 709 w 945"/>
                <a:gd name="T7" fmla="*/ 0 h 817"/>
                <a:gd name="T8" fmla="*/ 945 w 945"/>
                <a:gd name="T9" fmla="*/ 408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8"/>
                  </a:lnTo>
                  <a:lnTo>
                    <a:pt x="237" y="0"/>
                  </a:lnTo>
                  <a:lnTo>
                    <a:pt x="709" y="0"/>
                  </a:lnTo>
                  <a:lnTo>
                    <a:pt x="945" y="408"/>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8" name="Freeform 331"/>
            <p:cNvSpPr>
              <a:spLocks/>
            </p:cNvSpPr>
            <p:nvPr userDrawn="1"/>
          </p:nvSpPr>
          <p:spPr bwMode="auto">
            <a:xfrm>
              <a:off x="-2940205" y="14157334"/>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19" name="Freeform 332"/>
            <p:cNvSpPr>
              <a:spLocks/>
            </p:cNvSpPr>
            <p:nvPr userDrawn="1"/>
          </p:nvSpPr>
          <p:spPr bwMode="auto">
            <a:xfrm>
              <a:off x="-2940205" y="1545432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0" name="Freeform 333"/>
            <p:cNvSpPr>
              <a:spLocks/>
            </p:cNvSpPr>
            <p:nvPr userDrawn="1"/>
          </p:nvSpPr>
          <p:spPr bwMode="auto">
            <a:xfrm>
              <a:off x="-2940205" y="16752896"/>
              <a:ext cx="1500188" cy="1300164"/>
            </a:xfrm>
            <a:custGeom>
              <a:avLst/>
              <a:gdLst>
                <a:gd name="T0" fmla="*/ 237 w 945"/>
                <a:gd name="T1" fmla="*/ 819 h 819"/>
                <a:gd name="T2" fmla="*/ 0 w 945"/>
                <a:gd name="T3" fmla="*/ 408 h 819"/>
                <a:gd name="T4" fmla="*/ 237 w 945"/>
                <a:gd name="T5" fmla="*/ 0 h 819"/>
                <a:gd name="T6" fmla="*/ 709 w 945"/>
                <a:gd name="T7" fmla="*/ 0 h 819"/>
                <a:gd name="T8" fmla="*/ 945 w 945"/>
                <a:gd name="T9" fmla="*/ 408 h 819"/>
                <a:gd name="T10" fmla="*/ 709 w 945"/>
                <a:gd name="T11" fmla="*/ 819 h 819"/>
                <a:gd name="T12" fmla="*/ 237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7" y="819"/>
                  </a:moveTo>
                  <a:lnTo>
                    <a:pt x="0" y="408"/>
                  </a:lnTo>
                  <a:lnTo>
                    <a:pt x="237" y="0"/>
                  </a:lnTo>
                  <a:lnTo>
                    <a:pt x="709" y="0"/>
                  </a:lnTo>
                  <a:lnTo>
                    <a:pt x="945" y="408"/>
                  </a:lnTo>
                  <a:lnTo>
                    <a:pt x="709" y="819"/>
                  </a:lnTo>
                  <a:lnTo>
                    <a:pt x="237"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1" name="Freeform 334"/>
            <p:cNvSpPr>
              <a:spLocks/>
            </p:cNvSpPr>
            <p:nvPr userDrawn="1"/>
          </p:nvSpPr>
          <p:spPr bwMode="auto">
            <a:xfrm>
              <a:off x="-2940205" y="11561768"/>
              <a:ext cx="1500188" cy="1298575"/>
            </a:xfrm>
            <a:custGeom>
              <a:avLst/>
              <a:gdLst>
                <a:gd name="T0" fmla="*/ 237 w 945"/>
                <a:gd name="T1" fmla="*/ 818 h 818"/>
                <a:gd name="T2" fmla="*/ 0 w 945"/>
                <a:gd name="T3" fmla="*/ 409 h 818"/>
                <a:gd name="T4" fmla="*/ 237 w 945"/>
                <a:gd name="T5" fmla="*/ 0 h 818"/>
                <a:gd name="T6" fmla="*/ 709 w 945"/>
                <a:gd name="T7" fmla="*/ 0 h 818"/>
                <a:gd name="T8" fmla="*/ 945 w 945"/>
                <a:gd name="T9" fmla="*/ 409 h 818"/>
                <a:gd name="T10" fmla="*/ 709 w 945"/>
                <a:gd name="T11" fmla="*/ 818 h 818"/>
                <a:gd name="T12" fmla="*/ 237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7" y="818"/>
                  </a:moveTo>
                  <a:lnTo>
                    <a:pt x="0" y="409"/>
                  </a:lnTo>
                  <a:lnTo>
                    <a:pt x="237" y="0"/>
                  </a:lnTo>
                  <a:lnTo>
                    <a:pt x="709" y="0"/>
                  </a:lnTo>
                  <a:lnTo>
                    <a:pt x="945" y="409"/>
                  </a:lnTo>
                  <a:lnTo>
                    <a:pt x="709" y="818"/>
                  </a:lnTo>
                  <a:lnTo>
                    <a:pt x="237"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2" name="Freeform 335"/>
            <p:cNvSpPr>
              <a:spLocks/>
            </p:cNvSpPr>
            <p:nvPr userDrawn="1"/>
          </p:nvSpPr>
          <p:spPr bwMode="auto">
            <a:xfrm>
              <a:off x="1529837" y="8987021"/>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3" name="Freeform 336"/>
            <p:cNvSpPr>
              <a:spLocks/>
            </p:cNvSpPr>
            <p:nvPr userDrawn="1"/>
          </p:nvSpPr>
          <p:spPr bwMode="auto">
            <a:xfrm>
              <a:off x="1529837" y="10284009"/>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4" name="Freeform 337"/>
            <p:cNvSpPr>
              <a:spLocks/>
            </p:cNvSpPr>
            <p:nvPr userDrawn="1"/>
          </p:nvSpPr>
          <p:spPr bwMode="auto">
            <a:xfrm>
              <a:off x="1529837" y="7688447"/>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5" name="Freeform 338"/>
            <p:cNvSpPr>
              <a:spLocks/>
            </p:cNvSpPr>
            <p:nvPr userDrawn="1"/>
          </p:nvSpPr>
          <p:spPr bwMode="auto">
            <a:xfrm>
              <a:off x="1529837" y="12860345"/>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6" name="Freeform 339"/>
            <p:cNvSpPr>
              <a:spLocks/>
            </p:cNvSpPr>
            <p:nvPr userDrawn="1"/>
          </p:nvSpPr>
          <p:spPr bwMode="auto">
            <a:xfrm>
              <a:off x="1529837" y="14157334"/>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7" name="Freeform 340"/>
            <p:cNvSpPr>
              <a:spLocks/>
            </p:cNvSpPr>
            <p:nvPr userDrawn="1"/>
          </p:nvSpPr>
          <p:spPr bwMode="auto">
            <a:xfrm>
              <a:off x="1529837" y="1545432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8" name="Freeform 341"/>
            <p:cNvSpPr>
              <a:spLocks/>
            </p:cNvSpPr>
            <p:nvPr userDrawn="1"/>
          </p:nvSpPr>
          <p:spPr bwMode="auto">
            <a:xfrm>
              <a:off x="1529837" y="16752896"/>
              <a:ext cx="1500188" cy="1300164"/>
            </a:xfrm>
            <a:custGeom>
              <a:avLst/>
              <a:gdLst>
                <a:gd name="T0" fmla="*/ 236 w 945"/>
                <a:gd name="T1" fmla="*/ 819 h 819"/>
                <a:gd name="T2" fmla="*/ 0 w 945"/>
                <a:gd name="T3" fmla="*/ 408 h 819"/>
                <a:gd name="T4" fmla="*/ 236 w 945"/>
                <a:gd name="T5" fmla="*/ 0 h 819"/>
                <a:gd name="T6" fmla="*/ 708 w 945"/>
                <a:gd name="T7" fmla="*/ 0 h 819"/>
                <a:gd name="T8" fmla="*/ 945 w 945"/>
                <a:gd name="T9" fmla="*/ 408 h 819"/>
                <a:gd name="T10" fmla="*/ 708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8" y="0"/>
                  </a:lnTo>
                  <a:lnTo>
                    <a:pt x="945" y="408"/>
                  </a:lnTo>
                  <a:lnTo>
                    <a:pt x="708"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29" name="Freeform 342"/>
            <p:cNvSpPr>
              <a:spLocks/>
            </p:cNvSpPr>
            <p:nvPr userDrawn="1"/>
          </p:nvSpPr>
          <p:spPr bwMode="auto">
            <a:xfrm>
              <a:off x="1529837" y="11561768"/>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0" name="Freeform 343"/>
            <p:cNvSpPr>
              <a:spLocks/>
            </p:cNvSpPr>
            <p:nvPr userDrawn="1"/>
          </p:nvSpPr>
          <p:spPr bwMode="auto">
            <a:xfrm>
              <a:off x="14914564" y="8987022"/>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1" name="Freeform 344"/>
            <p:cNvSpPr>
              <a:spLocks/>
            </p:cNvSpPr>
            <p:nvPr userDrawn="1"/>
          </p:nvSpPr>
          <p:spPr bwMode="auto">
            <a:xfrm>
              <a:off x="14914564" y="10284011"/>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2" name="Freeform 345"/>
            <p:cNvSpPr>
              <a:spLocks/>
            </p:cNvSpPr>
            <p:nvPr userDrawn="1"/>
          </p:nvSpPr>
          <p:spPr bwMode="auto">
            <a:xfrm>
              <a:off x="14914564" y="7688447"/>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3" name="Freeform 346"/>
            <p:cNvSpPr>
              <a:spLocks/>
            </p:cNvSpPr>
            <p:nvPr userDrawn="1"/>
          </p:nvSpPr>
          <p:spPr bwMode="auto">
            <a:xfrm>
              <a:off x="14914564" y="12860345"/>
              <a:ext cx="1500188" cy="1296989"/>
            </a:xfrm>
            <a:custGeom>
              <a:avLst/>
              <a:gdLst>
                <a:gd name="T0" fmla="*/ 236 w 945"/>
                <a:gd name="T1" fmla="*/ 817 h 817"/>
                <a:gd name="T2" fmla="*/ 0 w 945"/>
                <a:gd name="T3" fmla="*/ 408 h 817"/>
                <a:gd name="T4" fmla="*/ 236 w 945"/>
                <a:gd name="T5" fmla="*/ 0 h 817"/>
                <a:gd name="T6" fmla="*/ 708 w 945"/>
                <a:gd name="T7" fmla="*/ 0 h 817"/>
                <a:gd name="T8" fmla="*/ 945 w 945"/>
                <a:gd name="T9" fmla="*/ 408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8"/>
                  </a:lnTo>
                  <a:lnTo>
                    <a:pt x="236" y="0"/>
                  </a:lnTo>
                  <a:lnTo>
                    <a:pt x="708" y="0"/>
                  </a:lnTo>
                  <a:lnTo>
                    <a:pt x="945" y="408"/>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4" name="Freeform 347"/>
            <p:cNvSpPr>
              <a:spLocks/>
            </p:cNvSpPr>
            <p:nvPr userDrawn="1"/>
          </p:nvSpPr>
          <p:spPr bwMode="auto">
            <a:xfrm>
              <a:off x="14914564" y="14157334"/>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5" name="Freeform 348"/>
            <p:cNvSpPr>
              <a:spLocks/>
            </p:cNvSpPr>
            <p:nvPr userDrawn="1"/>
          </p:nvSpPr>
          <p:spPr bwMode="auto">
            <a:xfrm>
              <a:off x="14914564" y="1545432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6" name="Freeform 349"/>
            <p:cNvSpPr>
              <a:spLocks/>
            </p:cNvSpPr>
            <p:nvPr userDrawn="1"/>
          </p:nvSpPr>
          <p:spPr bwMode="auto">
            <a:xfrm>
              <a:off x="14914564" y="16752896"/>
              <a:ext cx="1500188" cy="1300164"/>
            </a:xfrm>
            <a:custGeom>
              <a:avLst/>
              <a:gdLst>
                <a:gd name="T0" fmla="*/ 236 w 945"/>
                <a:gd name="T1" fmla="*/ 819 h 819"/>
                <a:gd name="T2" fmla="*/ 0 w 945"/>
                <a:gd name="T3" fmla="*/ 408 h 819"/>
                <a:gd name="T4" fmla="*/ 236 w 945"/>
                <a:gd name="T5" fmla="*/ 0 h 819"/>
                <a:gd name="T6" fmla="*/ 708 w 945"/>
                <a:gd name="T7" fmla="*/ 0 h 819"/>
                <a:gd name="T8" fmla="*/ 945 w 945"/>
                <a:gd name="T9" fmla="*/ 408 h 819"/>
                <a:gd name="T10" fmla="*/ 708 w 945"/>
                <a:gd name="T11" fmla="*/ 819 h 819"/>
                <a:gd name="T12" fmla="*/ 236 w 945"/>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945" h="819">
                  <a:moveTo>
                    <a:pt x="236" y="819"/>
                  </a:moveTo>
                  <a:lnTo>
                    <a:pt x="0" y="408"/>
                  </a:lnTo>
                  <a:lnTo>
                    <a:pt x="236" y="0"/>
                  </a:lnTo>
                  <a:lnTo>
                    <a:pt x="708" y="0"/>
                  </a:lnTo>
                  <a:lnTo>
                    <a:pt x="945" y="408"/>
                  </a:lnTo>
                  <a:lnTo>
                    <a:pt x="708" y="819"/>
                  </a:lnTo>
                  <a:lnTo>
                    <a:pt x="236" y="819"/>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7" name="Freeform 350"/>
            <p:cNvSpPr>
              <a:spLocks/>
            </p:cNvSpPr>
            <p:nvPr userDrawn="1"/>
          </p:nvSpPr>
          <p:spPr bwMode="auto">
            <a:xfrm>
              <a:off x="14914564" y="11561770"/>
              <a:ext cx="1500188" cy="1298575"/>
            </a:xfrm>
            <a:custGeom>
              <a:avLst/>
              <a:gdLst>
                <a:gd name="T0" fmla="*/ 236 w 945"/>
                <a:gd name="T1" fmla="*/ 818 h 818"/>
                <a:gd name="T2" fmla="*/ 0 w 945"/>
                <a:gd name="T3" fmla="*/ 409 h 818"/>
                <a:gd name="T4" fmla="*/ 236 w 945"/>
                <a:gd name="T5" fmla="*/ 0 h 818"/>
                <a:gd name="T6" fmla="*/ 708 w 945"/>
                <a:gd name="T7" fmla="*/ 0 h 818"/>
                <a:gd name="T8" fmla="*/ 945 w 945"/>
                <a:gd name="T9" fmla="*/ 409 h 818"/>
                <a:gd name="T10" fmla="*/ 708 w 945"/>
                <a:gd name="T11" fmla="*/ 818 h 818"/>
                <a:gd name="T12" fmla="*/ 236 w 945"/>
                <a:gd name="T13" fmla="*/ 818 h 818"/>
              </a:gdLst>
              <a:ahLst/>
              <a:cxnLst>
                <a:cxn ang="0">
                  <a:pos x="T0" y="T1"/>
                </a:cxn>
                <a:cxn ang="0">
                  <a:pos x="T2" y="T3"/>
                </a:cxn>
                <a:cxn ang="0">
                  <a:pos x="T4" y="T5"/>
                </a:cxn>
                <a:cxn ang="0">
                  <a:pos x="T6" y="T7"/>
                </a:cxn>
                <a:cxn ang="0">
                  <a:pos x="T8" y="T9"/>
                </a:cxn>
                <a:cxn ang="0">
                  <a:pos x="T10" y="T11"/>
                </a:cxn>
                <a:cxn ang="0">
                  <a:pos x="T12" y="T13"/>
                </a:cxn>
              </a:cxnLst>
              <a:rect l="0" t="0" r="r" b="b"/>
              <a:pathLst>
                <a:path w="945" h="818">
                  <a:moveTo>
                    <a:pt x="236" y="818"/>
                  </a:moveTo>
                  <a:lnTo>
                    <a:pt x="0" y="409"/>
                  </a:lnTo>
                  <a:lnTo>
                    <a:pt x="236" y="0"/>
                  </a:lnTo>
                  <a:lnTo>
                    <a:pt x="708" y="0"/>
                  </a:lnTo>
                  <a:lnTo>
                    <a:pt x="945" y="409"/>
                  </a:lnTo>
                  <a:lnTo>
                    <a:pt x="708" y="818"/>
                  </a:lnTo>
                  <a:lnTo>
                    <a:pt x="236" y="818"/>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8" name="Freeform 216"/>
            <p:cNvSpPr>
              <a:spLocks/>
            </p:cNvSpPr>
            <p:nvPr userDrawn="1"/>
          </p:nvSpPr>
          <p:spPr bwMode="auto">
            <a:xfrm>
              <a:off x="13789026" y="7047111"/>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39" name="Freeform 228"/>
            <p:cNvSpPr>
              <a:spLocks/>
            </p:cNvSpPr>
            <p:nvPr userDrawn="1"/>
          </p:nvSpPr>
          <p:spPr bwMode="auto">
            <a:xfrm>
              <a:off x="11558768" y="7047111"/>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0" name="Freeform 235"/>
            <p:cNvSpPr>
              <a:spLocks/>
            </p:cNvSpPr>
            <p:nvPr userDrawn="1"/>
          </p:nvSpPr>
          <p:spPr bwMode="auto">
            <a:xfrm>
              <a:off x="9326922" y="7047111"/>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1" name="Freeform 253"/>
            <p:cNvSpPr>
              <a:spLocks/>
            </p:cNvSpPr>
            <p:nvPr userDrawn="1"/>
          </p:nvSpPr>
          <p:spPr bwMode="auto">
            <a:xfrm>
              <a:off x="7096663" y="7047111"/>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2" name="Freeform 268"/>
            <p:cNvSpPr>
              <a:spLocks/>
            </p:cNvSpPr>
            <p:nvPr userDrawn="1"/>
          </p:nvSpPr>
          <p:spPr bwMode="auto">
            <a:xfrm>
              <a:off x="4866406" y="7047111"/>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3" name="Freeform 283"/>
            <p:cNvSpPr>
              <a:spLocks/>
            </p:cNvSpPr>
            <p:nvPr userDrawn="1"/>
          </p:nvSpPr>
          <p:spPr bwMode="auto">
            <a:xfrm>
              <a:off x="2634560" y="7047111"/>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4" name="Freeform 298"/>
            <p:cNvSpPr>
              <a:spLocks/>
            </p:cNvSpPr>
            <p:nvPr userDrawn="1"/>
          </p:nvSpPr>
          <p:spPr bwMode="auto">
            <a:xfrm>
              <a:off x="415591" y="7047111"/>
              <a:ext cx="1500188" cy="1296989"/>
            </a:xfrm>
            <a:custGeom>
              <a:avLst/>
              <a:gdLst>
                <a:gd name="T0" fmla="*/ 237 w 945"/>
                <a:gd name="T1" fmla="*/ 817 h 817"/>
                <a:gd name="T2" fmla="*/ 0 w 945"/>
                <a:gd name="T3" fmla="*/ 409 h 817"/>
                <a:gd name="T4" fmla="*/ 237 w 945"/>
                <a:gd name="T5" fmla="*/ 0 h 817"/>
                <a:gd name="T6" fmla="*/ 709 w 945"/>
                <a:gd name="T7" fmla="*/ 0 h 817"/>
                <a:gd name="T8" fmla="*/ 945 w 945"/>
                <a:gd name="T9" fmla="*/ 409 h 817"/>
                <a:gd name="T10" fmla="*/ 709 w 945"/>
                <a:gd name="T11" fmla="*/ 817 h 817"/>
                <a:gd name="T12" fmla="*/ 237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7" y="817"/>
                  </a:moveTo>
                  <a:lnTo>
                    <a:pt x="0" y="409"/>
                  </a:lnTo>
                  <a:lnTo>
                    <a:pt x="237" y="0"/>
                  </a:lnTo>
                  <a:lnTo>
                    <a:pt x="709" y="0"/>
                  </a:lnTo>
                  <a:lnTo>
                    <a:pt x="945" y="409"/>
                  </a:lnTo>
                  <a:lnTo>
                    <a:pt x="709" y="817"/>
                  </a:lnTo>
                  <a:lnTo>
                    <a:pt x="237"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5" name="Freeform 305"/>
            <p:cNvSpPr>
              <a:spLocks/>
            </p:cNvSpPr>
            <p:nvPr userDrawn="1"/>
          </p:nvSpPr>
          <p:spPr bwMode="auto">
            <a:xfrm>
              <a:off x="-1814668" y="7047111"/>
              <a:ext cx="1500188" cy="1296989"/>
            </a:xfrm>
            <a:custGeom>
              <a:avLst/>
              <a:gdLst>
                <a:gd name="T0" fmla="*/ 236 w 945"/>
                <a:gd name="T1" fmla="*/ 817 h 817"/>
                <a:gd name="T2" fmla="*/ 0 w 945"/>
                <a:gd name="T3" fmla="*/ 409 h 817"/>
                <a:gd name="T4" fmla="*/ 236 w 945"/>
                <a:gd name="T5" fmla="*/ 0 h 817"/>
                <a:gd name="T6" fmla="*/ 709 w 945"/>
                <a:gd name="T7" fmla="*/ 0 h 817"/>
                <a:gd name="T8" fmla="*/ 945 w 945"/>
                <a:gd name="T9" fmla="*/ 409 h 817"/>
                <a:gd name="T10" fmla="*/ 709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9" y="0"/>
                  </a:lnTo>
                  <a:lnTo>
                    <a:pt x="945" y="409"/>
                  </a:lnTo>
                  <a:lnTo>
                    <a:pt x="709"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6" name="Freeform 320"/>
            <p:cNvSpPr>
              <a:spLocks/>
            </p:cNvSpPr>
            <p:nvPr userDrawn="1"/>
          </p:nvSpPr>
          <p:spPr bwMode="auto">
            <a:xfrm>
              <a:off x="-4044927" y="7047109"/>
              <a:ext cx="1500188" cy="1296989"/>
            </a:xfrm>
            <a:custGeom>
              <a:avLst/>
              <a:gdLst>
                <a:gd name="T0" fmla="*/ 236 w 945"/>
                <a:gd name="T1" fmla="*/ 817 h 817"/>
                <a:gd name="T2" fmla="*/ 0 w 945"/>
                <a:gd name="T3" fmla="*/ 409 h 817"/>
                <a:gd name="T4" fmla="*/ 236 w 945"/>
                <a:gd name="T5" fmla="*/ 0 h 817"/>
                <a:gd name="T6" fmla="*/ 708 w 945"/>
                <a:gd name="T7" fmla="*/ 0 h 817"/>
                <a:gd name="T8" fmla="*/ 945 w 945"/>
                <a:gd name="T9" fmla="*/ 409 h 817"/>
                <a:gd name="T10" fmla="*/ 708 w 945"/>
                <a:gd name="T11" fmla="*/ 817 h 817"/>
                <a:gd name="T12" fmla="*/ 236 w 945"/>
                <a:gd name="T13" fmla="*/ 817 h 817"/>
              </a:gdLst>
              <a:ahLst/>
              <a:cxnLst>
                <a:cxn ang="0">
                  <a:pos x="T0" y="T1"/>
                </a:cxn>
                <a:cxn ang="0">
                  <a:pos x="T2" y="T3"/>
                </a:cxn>
                <a:cxn ang="0">
                  <a:pos x="T4" y="T5"/>
                </a:cxn>
                <a:cxn ang="0">
                  <a:pos x="T6" y="T7"/>
                </a:cxn>
                <a:cxn ang="0">
                  <a:pos x="T8" y="T9"/>
                </a:cxn>
                <a:cxn ang="0">
                  <a:pos x="T10" y="T11"/>
                </a:cxn>
                <a:cxn ang="0">
                  <a:pos x="T12" y="T13"/>
                </a:cxn>
              </a:cxnLst>
              <a:rect l="0" t="0" r="r" b="b"/>
              <a:pathLst>
                <a:path w="945" h="817">
                  <a:moveTo>
                    <a:pt x="236" y="817"/>
                  </a:moveTo>
                  <a:lnTo>
                    <a:pt x="0" y="409"/>
                  </a:lnTo>
                  <a:lnTo>
                    <a:pt x="236" y="0"/>
                  </a:lnTo>
                  <a:lnTo>
                    <a:pt x="708" y="0"/>
                  </a:lnTo>
                  <a:lnTo>
                    <a:pt x="945" y="409"/>
                  </a:lnTo>
                  <a:lnTo>
                    <a:pt x="708" y="817"/>
                  </a:lnTo>
                  <a:lnTo>
                    <a:pt x="236" y="817"/>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7" name="Freeform 227"/>
            <p:cNvSpPr>
              <a:spLocks/>
            </p:cNvSpPr>
            <p:nvPr userDrawn="1"/>
          </p:nvSpPr>
          <p:spPr bwMode="auto">
            <a:xfrm>
              <a:off x="13789026" y="17416471"/>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8" name="Freeform 234"/>
            <p:cNvSpPr>
              <a:spLocks/>
            </p:cNvSpPr>
            <p:nvPr userDrawn="1"/>
          </p:nvSpPr>
          <p:spPr bwMode="auto">
            <a:xfrm>
              <a:off x="11558768" y="1741647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49" name="Freeform 241"/>
            <p:cNvSpPr>
              <a:spLocks/>
            </p:cNvSpPr>
            <p:nvPr userDrawn="1"/>
          </p:nvSpPr>
          <p:spPr bwMode="auto">
            <a:xfrm>
              <a:off x="9326922" y="1741647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0" name="Freeform 259"/>
            <p:cNvSpPr>
              <a:spLocks/>
            </p:cNvSpPr>
            <p:nvPr userDrawn="1"/>
          </p:nvSpPr>
          <p:spPr bwMode="auto">
            <a:xfrm>
              <a:off x="7096663" y="17416471"/>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1" name="Freeform 274"/>
            <p:cNvSpPr>
              <a:spLocks/>
            </p:cNvSpPr>
            <p:nvPr userDrawn="1"/>
          </p:nvSpPr>
          <p:spPr bwMode="auto">
            <a:xfrm>
              <a:off x="4866405" y="17416471"/>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2" name="Freeform 289"/>
            <p:cNvSpPr>
              <a:spLocks/>
            </p:cNvSpPr>
            <p:nvPr userDrawn="1"/>
          </p:nvSpPr>
          <p:spPr bwMode="auto">
            <a:xfrm>
              <a:off x="2634559" y="1741647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3" name="Freeform 304"/>
            <p:cNvSpPr>
              <a:spLocks/>
            </p:cNvSpPr>
            <p:nvPr userDrawn="1"/>
          </p:nvSpPr>
          <p:spPr bwMode="auto">
            <a:xfrm>
              <a:off x="415591" y="17416471"/>
              <a:ext cx="1500188" cy="1301750"/>
            </a:xfrm>
            <a:custGeom>
              <a:avLst/>
              <a:gdLst>
                <a:gd name="T0" fmla="*/ 237 w 945"/>
                <a:gd name="T1" fmla="*/ 820 h 820"/>
                <a:gd name="T2" fmla="*/ 0 w 945"/>
                <a:gd name="T3" fmla="*/ 409 h 820"/>
                <a:gd name="T4" fmla="*/ 237 w 945"/>
                <a:gd name="T5" fmla="*/ 0 h 820"/>
                <a:gd name="T6" fmla="*/ 709 w 945"/>
                <a:gd name="T7" fmla="*/ 0 h 820"/>
                <a:gd name="T8" fmla="*/ 945 w 945"/>
                <a:gd name="T9" fmla="*/ 409 h 820"/>
                <a:gd name="T10" fmla="*/ 709 w 945"/>
                <a:gd name="T11" fmla="*/ 820 h 820"/>
                <a:gd name="T12" fmla="*/ 237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7" y="820"/>
                  </a:moveTo>
                  <a:lnTo>
                    <a:pt x="0" y="409"/>
                  </a:lnTo>
                  <a:lnTo>
                    <a:pt x="237" y="0"/>
                  </a:lnTo>
                  <a:lnTo>
                    <a:pt x="709" y="0"/>
                  </a:lnTo>
                  <a:lnTo>
                    <a:pt x="945" y="409"/>
                  </a:lnTo>
                  <a:lnTo>
                    <a:pt x="709" y="820"/>
                  </a:lnTo>
                  <a:lnTo>
                    <a:pt x="237"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4" name="Freeform 311"/>
            <p:cNvSpPr>
              <a:spLocks/>
            </p:cNvSpPr>
            <p:nvPr userDrawn="1"/>
          </p:nvSpPr>
          <p:spPr bwMode="auto">
            <a:xfrm>
              <a:off x="-1814668" y="17416465"/>
              <a:ext cx="1500188" cy="1301750"/>
            </a:xfrm>
            <a:custGeom>
              <a:avLst/>
              <a:gdLst>
                <a:gd name="T0" fmla="*/ 236 w 945"/>
                <a:gd name="T1" fmla="*/ 820 h 820"/>
                <a:gd name="T2" fmla="*/ 0 w 945"/>
                <a:gd name="T3" fmla="*/ 409 h 820"/>
                <a:gd name="T4" fmla="*/ 236 w 945"/>
                <a:gd name="T5" fmla="*/ 0 h 820"/>
                <a:gd name="T6" fmla="*/ 709 w 945"/>
                <a:gd name="T7" fmla="*/ 0 h 820"/>
                <a:gd name="T8" fmla="*/ 945 w 945"/>
                <a:gd name="T9" fmla="*/ 409 h 820"/>
                <a:gd name="T10" fmla="*/ 709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9" y="0"/>
                  </a:lnTo>
                  <a:lnTo>
                    <a:pt x="945" y="409"/>
                  </a:lnTo>
                  <a:lnTo>
                    <a:pt x="709"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55" name="Freeform 326"/>
            <p:cNvSpPr>
              <a:spLocks/>
            </p:cNvSpPr>
            <p:nvPr userDrawn="1"/>
          </p:nvSpPr>
          <p:spPr bwMode="auto">
            <a:xfrm>
              <a:off x="-4044927" y="17416463"/>
              <a:ext cx="1500188" cy="1301750"/>
            </a:xfrm>
            <a:custGeom>
              <a:avLst/>
              <a:gdLst>
                <a:gd name="T0" fmla="*/ 236 w 945"/>
                <a:gd name="T1" fmla="*/ 820 h 820"/>
                <a:gd name="T2" fmla="*/ 0 w 945"/>
                <a:gd name="T3" fmla="*/ 409 h 820"/>
                <a:gd name="T4" fmla="*/ 236 w 945"/>
                <a:gd name="T5" fmla="*/ 0 h 820"/>
                <a:gd name="T6" fmla="*/ 708 w 945"/>
                <a:gd name="T7" fmla="*/ 0 h 820"/>
                <a:gd name="T8" fmla="*/ 945 w 945"/>
                <a:gd name="T9" fmla="*/ 409 h 820"/>
                <a:gd name="T10" fmla="*/ 708 w 945"/>
                <a:gd name="T11" fmla="*/ 820 h 820"/>
                <a:gd name="T12" fmla="*/ 236 w 945"/>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945" h="820">
                  <a:moveTo>
                    <a:pt x="236" y="820"/>
                  </a:moveTo>
                  <a:lnTo>
                    <a:pt x="0" y="409"/>
                  </a:lnTo>
                  <a:lnTo>
                    <a:pt x="236" y="0"/>
                  </a:lnTo>
                  <a:lnTo>
                    <a:pt x="708" y="0"/>
                  </a:lnTo>
                  <a:lnTo>
                    <a:pt x="945" y="409"/>
                  </a:lnTo>
                  <a:lnTo>
                    <a:pt x="708" y="820"/>
                  </a:lnTo>
                  <a:lnTo>
                    <a:pt x="236" y="820"/>
                  </a:lnTo>
                  <a:close/>
                </a:path>
              </a:pathLst>
            </a:custGeom>
            <a:grpFill/>
            <a:ln w="14288"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grpSp>
      <p:sp>
        <p:nvSpPr>
          <p:cNvPr id="356" name="Rechteck 355"/>
          <p:cNvSpPr/>
          <p:nvPr userDrawn="1"/>
        </p:nvSpPr>
        <p:spPr>
          <a:xfrm>
            <a:off x="0" y="0"/>
            <a:ext cx="9144000" cy="51435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339" tIns="34169" rIns="68339" bIns="34169" rtlCol="0" anchor="ctr"/>
          <a:lstStyle/>
          <a:p>
            <a:pPr algn="ctr" defTabSz="682984"/>
            <a:endParaRPr lang="de-DE" dirty="0">
              <a:solidFill>
                <a:prstClr val="white"/>
              </a:solidFill>
            </a:endParaRPr>
          </a:p>
        </p:txBody>
      </p:sp>
      <p:sp>
        <p:nvSpPr>
          <p:cNvPr id="357" name="Rechteck 356"/>
          <p:cNvSpPr/>
          <p:nvPr userDrawn="1"/>
        </p:nvSpPr>
        <p:spPr>
          <a:xfrm>
            <a:off x="0" y="4354116"/>
            <a:ext cx="9144000" cy="789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339" tIns="34169" rIns="68339" bIns="34169" rtlCol="0" anchor="ctr"/>
          <a:lstStyle/>
          <a:p>
            <a:pPr algn="ctr" defTabSz="682984"/>
            <a:endParaRPr lang="de-DE" dirty="0">
              <a:solidFill>
                <a:prstClr val="white"/>
              </a:solidFill>
            </a:endParaRPr>
          </a:p>
        </p:txBody>
      </p:sp>
      <p:sp>
        <p:nvSpPr>
          <p:cNvPr id="10" name="Titel 1"/>
          <p:cNvSpPr>
            <a:spLocks noGrp="1"/>
          </p:cNvSpPr>
          <p:nvPr userDrawn="1">
            <p:ph type="title" hasCustomPrompt="1"/>
          </p:nvPr>
        </p:nvSpPr>
        <p:spPr>
          <a:xfrm>
            <a:off x="783384" y="38"/>
            <a:ext cx="7577234" cy="2806081"/>
          </a:xfrm>
        </p:spPr>
        <p:txBody>
          <a:bodyPr anchor="b" anchorCtr="0">
            <a:noAutofit/>
          </a:bodyPr>
          <a:lstStyle>
            <a:lvl1pPr algn="l">
              <a:lnSpc>
                <a:spcPct val="80000"/>
              </a:lnSpc>
              <a:defRPr sz="6600" b="0" cap="all">
                <a:solidFill>
                  <a:srgbClr val="FFFFFF"/>
                </a:solidFill>
                <a:latin typeface="Bebas Neue" pitchFamily="34" charset="0"/>
              </a:defRPr>
            </a:lvl1pPr>
          </a:lstStyle>
          <a:p>
            <a:r>
              <a:rPr lang="de-DE" dirty="0"/>
              <a:t>FREE POWERPOINT TEMPLATE</a:t>
            </a:r>
            <a:endParaRPr lang="en-US" dirty="0"/>
          </a:p>
        </p:txBody>
      </p:sp>
      <p:sp>
        <p:nvSpPr>
          <p:cNvPr id="11" name="Textplatzhalter 2"/>
          <p:cNvSpPr>
            <a:spLocks noGrp="1"/>
          </p:cNvSpPr>
          <p:nvPr userDrawn="1">
            <p:ph type="body" idx="1" hasCustomPrompt="1"/>
          </p:nvPr>
        </p:nvSpPr>
        <p:spPr>
          <a:xfrm>
            <a:off x="783384" y="2806121"/>
            <a:ext cx="7577234" cy="1546319"/>
          </a:xfrm>
        </p:spPr>
        <p:txBody>
          <a:bodyPr anchor="t" anchorCtr="0"/>
          <a:lstStyle>
            <a:lvl1pPr marL="0" marR="0" indent="0" algn="l" defTabSz="683052" rtl="0" eaLnBrk="1" fontAlgn="auto" latinLnBrk="0" hangingPunct="1">
              <a:lnSpc>
                <a:spcPct val="80000"/>
              </a:lnSpc>
              <a:spcBef>
                <a:spcPts val="0"/>
              </a:spcBef>
              <a:spcAft>
                <a:spcPts val="750"/>
              </a:spcAft>
              <a:buClrTx/>
              <a:buSzTx/>
              <a:buFont typeface="Wingdings" panose="05000000000000000000" pitchFamily="2" charset="2"/>
              <a:buNone/>
              <a:tabLst/>
              <a:defRPr sz="3300">
                <a:solidFill>
                  <a:schemeClr val="bg1"/>
                </a:solidFill>
              </a:defRPr>
            </a:lvl1pPr>
            <a:lvl2pPr marL="341540" indent="0">
              <a:buNone/>
              <a:defRPr sz="1400">
                <a:solidFill>
                  <a:schemeClr val="tx1">
                    <a:tint val="75000"/>
                  </a:schemeClr>
                </a:solidFill>
              </a:defRPr>
            </a:lvl2pPr>
            <a:lvl3pPr marL="683052" indent="0">
              <a:buNone/>
              <a:defRPr sz="1200">
                <a:solidFill>
                  <a:schemeClr val="tx1">
                    <a:tint val="75000"/>
                  </a:schemeClr>
                </a:solidFill>
              </a:defRPr>
            </a:lvl3pPr>
            <a:lvl4pPr marL="1024619" indent="0">
              <a:buNone/>
              <a:defRPr sz="1100">
                <a:solidFill>
                  <a:schemeClr val="tx1">
                    <a:tint val="75000"/>
                  </a:schemeClr>
                </a:solidFill>
              </a:defRPr>
            </a:lvl4pPr>
            <a:lvl5pPr marL="1366130" indent="0">
              <a:buNone/>
              <a:defRPr sz="1100">
                <a:solidFill>
                  <a:schemeClr val="tx1">
                    <a:tint val="75000"/>
                  </a:schemeClr>
                </a:solidFill>
              </a:defRPr>
            </a:lvl5pPr>
            <a:lvl6pPr marL="1707659" indent="0">
              <a:buNone/>
              <a:defRPr sz="1100">
                <a:solidFill>
                  <a:schemeClr val="tx1">
                    <a:tint val="75000"/>
                  </a:schemeClr>
                </a:solidFill>
              </a:defRPr>
            </a:lvl6pPr>
            <a:lvl7pPr marL="2049192" indent="0">
              <a:buNone/>
              <a:defRPr sz="1100">
                <a:solidFill>
                  <a:schemeClr val="tx1">
                    <a:tint val="75000"/>
                  </a:schemeClr>
                </a:solidFill>
              </a:defRPr>
            </a:lvl7pPr>
            <a:lvl8pPr marL="2390714" indent="0">
              <a:buNone/>
              <a:defRPr sz="1100">
                <a:solidFill>
                  <a:schemeClr val="tx1">
                    <a:tint val="75000"/>
                  </a:schemeClr>
                </a:solidFill>
              </a:defRPr>
            </a:lvl8pPr>
            <a:lvl9pPr marL="2732261" indent="0">
              <a:buNone/>
              <a:defRPr sz="1100">
                <a:solidFill>
                  <a:schemeClr val="tx1">
                    <a:tint val="75000"/>
                  </a:schemeClr>
                </a:solidFill>
              </a:defRPr>
            </a:lvl9pPr>
          </a:lstStyle>
          <a:p>
            <a:pPr marL="0" marR="0" lvl="0" indent="0" algn="l" defTabSz="683052"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sp>
        <p:nvSpPr>
          <p:cNvPr id="358"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Tree>
    <p:extLst>
      <p:ext uri="{BB962C8B-B14F-4D97-AF65-F5344CB8AC3E}">
        <p14:creationId xmlns:p14="http://schemas.microsoft.com/office/powerpoint/2010/main" val="38834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105" name="Rechteck 104"/>
          <p:cNvSpPr/>
          <p:nvPr userDrawn="1"/>
        </p:nvSpPr>
        <p:spPr>
          <a:xfrm>
            <a:off x="-9064" y="0"/>
            <a:ext cx="9153105" cy="515240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339" tIns="34169" rIns="68339" bIns="34169" rtlCol="0" anchor="ctr"/>
          <a:lstStyle/>
          <a:p>
            <a:pPr algn="ctr" defTabSz="682984"/>
            <a:endParaRPr lang="de-DE" dirty="0">
              <a:solidFill>
                <a:prstClr val="white"/>
              </a:solidFill>
            </a:endParaRPr>
          </a:p>
        </p:txBody>
      </p:sp>
      <p:sp>
        <p:nvSpPr>
          <p:cNvPr id="389" name="Rechteck 388"/>
          <p:cNvSpPr/>
          <p:nvPr userDrawn="1"/>
        </p:nvSpPr>
        <p:spPr>
          <a:xfrm>
            <a:off x="-9064" y="0"/>
            <a:ext cx="9153105" cy="51435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339" tIns="34169" rIns="68339" bIns="34169" rtlCol="0" anchor="ctr"/>
          <a:lstStyle/>
          <a:p>
            <a:pPr algn="ctr" defTabSz="682984"/>
            <a:endParaRPr lang="de-DE" dirty="0">
              <a:solidFill>
                <a:prstClr val="white"/>
              </a:solidFill>
            </a:endParaRPr>
          </a:p>
        </p:txBody>
      </p:sp>
      <p:sp>
        <p:nvSpPr>
          <p:cNvPr id="10" name="Titel 1"/>
          <p:cNvSpPr>
            <a:spLocks noGrp="1"/>
          </p:cNvSpPr>
          <p:nvPr userDrawn="1">
            <p:ph type="title" hasCustomPrompt="1"/>
          </p:nvPr>
        </p:nvSpPr>
        <p:spPr>
          <a:xfrm>
            <a:off x="783386" y="544322"/>
            <a:ext cx="5940773" cy="1620000"/>
          </a:xfrm>
        </p:spPr>
        <p:txBody>
          <a:bodyPr anchor="b" anchorCtr="0">
            <a:noAutofit/>
          </a:bodyPr>
          <a:lstStyle>
            <a:lvl1pPr algn="l">
              <a:lnSpc>
                <a:spcPct val="80000"/>
              </a:lnSpc>
              <a:defRPr sz="6600" b="0" cap="all">
                <a:solidFill>
                  <a:srgbClr val="FFFFFF"/>
                </a:solidFill>
                <a:latin typeface="Bebas Neue" pitchFamily="34" charset="0"/>
              </a:defRPr>
            </a:lvl1pPr>
          </a:lstStyle>
          <a:p>
            <a:r>
              <a:rPr lang="de-DE" dirty="0"/>
              <a:t>FREE POWERPOINT TEMPLATE</a:t>
            </a:r>
            <a:endParaRPr lang="en-US" dirty="0"/>
          </a:p>
        </p:txBody>
      </p:sp>
      <p:sp>
        <p:nvSpPr>
          <p:cNvPr id="11" name="Textplatzhalter 2"/>
          <p:cNvSpPr>
            <a:spLocks noGrp="1"/>
          </p:cNvSpPr>
          <p:nvPr userDrawn="1">
            <p:ph type="body" idx="1" hasCustomPrompt="1"/>
          </p:nvPr>
        </p:nvSpPr>
        <p:spPr>
          <a:xfrm>
            <a:off x="783386" y="2173736"/>
            <a:ext cx="5940773" cy="810000"/>
          </a:xfrm>
        </p:spPr>
        <p:txBody>
          <a:bodyPr anchor="t" anchorCtr="0"/>
          <a:lstStyle>
            <a:lvl1pPr marL="0" indent="0">
              <a:lnSpc>
                <a:spcPct val="80000"/>
              </a:lnSpc>
              <a:buNone/>
              <a:defRPr sz="3300">
                <a:solidFill>
                  <a:schemeClr val="bg1"/>
                </a:solidFill>
              </a:defRPr>
            </a:lvl1pPr>
            <a:lvl2pPr marL="341540" indent="0">
              <a:buNone/>
              <a:defRPr sz="1400">
                <a:solidFill>
                  <a:schemeClr val="tx1">
                    <a:tint val="75000"/>
                  </a:schemeClr>
                </a:solidFill>
              </a:defRPr>
            </a:lvl2pPr>
            <a:lvl3pPr marL="683052" indent="0">
              <a:buNone/>
              <a:defRPr sz="1200">
                <a:solidFill>
                  <a:schemeClr val="tx1">
                    <a:tint val="75000"/>
                  </a:schemeClr>
                </a:solidFill>
              </a:defRPr>
            </a:lvl3pPr>
            <a:lvl4pPr marL="1024619" indent="0">
              <a:buNone/>
              <a:defRPr sz="1100">
                <a:solidFill>
                  <a:schemeClr val="tx1">
                    <a:tint val="75000"/>
                  </a:schemeClr>
                </a:solidFill>
              </a:defRPr>
            </a:lvl4pPr>
            <a:lvl5pPr marL="1366130" indent="0">
              <a:buNone/>
              <a:defRPr sz="1100">
                <a:solidFill>
                  <a:schemeClr val="tx1">
                    <a:tint val="75000"/>
                  </a:schemeClr>
                </a:solidFill>
              </a:defRPr>
            </a:lvl5pPr>
            <a:lvl6pPr marL="1707659" indent="0">
              <a:buNone/>
              <a:defRPr sz="1100">
                <a:solidFill>
                  <a:schemeClr val="tx1">
                    <a:tint val="75000"/>
                  </a:schemeClr>
                </a:solidFill>
              </a:defRPr>
            </a:lvl6pPr>
            <a:lvl7pPr marL="2049192" indent="0">
              <a:buNone/>
              <a:defRPr sz="1100">
                <a:solidFill>
                  <a:schemeClr val="tx1">
                    <a:tint val="75000"/>
                  </a:schemeClr>
                </a:solidFill>
              </a:defRPr>
            </a:lvl7pPr>
            <a:lvl8pPr marL="2390714" indent="0">
              <a:buNone/>
              <a:defRPr sz="1100">
                <a:solidFill>
                  <a:schemeClr val="tx1">
                    <a:tint val="75000"/>
                  </a:schemeClr>
                </a:solidFill>
              </a:defRPr>
            </a:lvl8pPr>
            <a:lvl9pPr marL="2732261" indent="0">
              <a:buNone/>
              <a:defRPr sz="1100">
                <a:solidFill>
                  <a:schemeClr val="tx1">
                    <a:tint val="75000"/>
                  </a:schemeClr>
                </a:solidFill>
              </a:defRPr>
            </a:lvl9pPr>
          </a:lstStyle>
          <a:p>
            <a:pPr lvl="0"/>
            <a:r>
              <a:rPr lang="de-DE" dirty="0"/>
              <a:t>PRESENTATIONLOAD</a:t>
            </a:r>
          </a:p>
        </p:txBody>
      </p:sp>
      <p:grpSp>
        <p:nvGrpSpPr>
          <p:cNvPr id="2" name="Gruppieren 391"/>
          <p:cNvGrpSpPr/>
          <p:nvPr userDrawn="1"/>
        </p:nvGrpSpPr>
        <p:grpSpPr>
          <a:xfrm>
            <a:off x="7503105" y="3572"/>
            <a:ext cx="1845710" cy="4495800"/>
            <a:chOff x="10002838" y="4763"/>
            <a:chExt cx="2460626" cy="5994400"/>
          </a:xfrm>
          <a:gradFill>
            <a:gsLst>
              <a:gs pos="0">
                <a:schemeClr val="accent1"/>
              </a:gs>
              <a:gs pos="84000">
                <a:schemeClr val="accent4">
                  <a:lumMod val="20000"/>
                  <a:lumOff val="80000"/>
                </a:schemeClr>
              </a:gs>
            </a:gsLst>
            <a:lin ang="5400000" scaled="0"/>
          </a:gradFill>
        </p:grpSpPr>
        <p:sp>
          <p:nvSpPr>
            <p:cNvPr id="393" name="Freeform 61"/>
            <p:cNvSpPr>
              <a:spLocks/>
            </p:cNvSpPr>
            <p:nvPr userDrawn="1"/>
          </p:nvSpPr>
          <p:spPr bwMode="auto">
            <a:xfrm>
              <a:off x="10744201" y="433388"/>
              <a:ext cx="990600" cy="855663"/>
            </a:xfrm>
            <a:custGeom>
              <a:avLst/>
              <a:gdLst>
                <a:gd name="T0" fmla="*/ 156 w 624"/>
                <a:gd name="T1" fmla="*/ 539 h 539"/>
                <a:gd name="T2" fmla="*/ 0 w 624"/>
                <a:gd name="T3" fmla="*/ 269 h 539"/>
                <a:gd name="T4" fmla="*/ 156 w 624"/>
                <a:gd name="T5" fmla="*/ 0 h 539"/>
                <a:gd name="T6" fmla="*/ 468 w 624"/>
                <a:gd name="T7" fmla="*/ 0 h 539"/>
                <a:gd name="T8" fmla="*/ 624 w 624"/>
                <a:gd name="T9" fmla="*/ 269 h 539"/>
                <a:gd name="T10" fmla="*/ 468 w 624"/>
                <a:gd name="T11" fmla="*/ 539 h 539"/>
                <a:gd name="T12" fmla="*/ 156 w 624"/>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4" h="539">
                  <a:moveTo>
                    <a:pt x="156" y="539"/>
                  </a:moveTo>
                  <a:lnTo>
                    <a:pt x="0" y="269"/>
                  </a:lnTo>
                  <a:lnTo>
                    <a:pt x="156" y="0"/>
                  </a:lnTo>
                  <a:lnTo>
                    <a:pt x="468" y="0"/>
                  </a:lnTo>
                  <a:lnTo>
                    <a:pt x="624" y="269"/>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94" name="Freeform 62"/>
            <p:cNvSpPr>
              <a:spLocks/>
            </p:cNvSpPr>
            <p:nvPr userDrawn="1"/>
          </p:nvSpPr>
          <p:spPr bwMode="auto">
            <a:xfrm>
              <a:off x="10744201" y="1289050"/>
              <a:ext cx="990600" cy="858838"/>
            </a:xfrm>
            <a:custGeom>
              <a:avLst/>
              <a:gdLst>
                <a:gd name="T0" fmla="*/ 156 w 624"/>
                <a:gd name="T1" fmla="*/ 541 h 541"/>
                <a:gd name="T2" fmla="*/ 0 w 624"/>
                <a:gd name="T3" fmla="*/ 271 h 541"/>
                <a:gd name="T4" fmla="*/ 156 w 624"/>
                <a:gd name="T5" fmla="*/ 0 h 541"/>
                <a:gd name="T6" fmla="*/ 468 w 624"/>
                <a:gd name="T7" fmla="*/ 0 h 541"/>
                <a:gd name="T8" fmla="*/ 624 w 624"/>
                <a:gd name="T9" fmla="*/ 271 h 541"/>
                <a:gd name="T10" fmla="*/ 468 w 624"/>
                <a:gd name="T11" fmla="*/ 541 h 541"/>
                <a:gd name="T12" fmla="*/ 156 w 624"/>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4" h="541">
                  <a:moveTo>
                    <a:pt x="156" y="541"/>
                  </a:moveTo>
                  <a:lnTo>
                    <a:pt x="0" y="271"/>
                  </a:lnTo>
                  <a:lnTo>
                    <a:pt x="156" y="0"/>
                  </a:lnTo>
                  <a:lnTo>
                    <a:pt x="468" y="0"/>
                  </a:lnTo>
                  <a:lnTo>
                    <a:pt x="624" y="271"/>
                  </a:lnTo>
                  <a:lnTo>
                    <a:pt x="468" y="541"/>
                  </a:lnTo>
                  <a:lnTo>
                    <a:pt x="156" y="541"/>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95" name="Freeform 63"/>
            <p:cNvSpPr>
              <a:spLocks/>
            </p:cNvSpPr>
            <p:nvPr userDrawn="1"/>
          </p:nvSpPr>
          <p:spPr bwMode="auto">
            <a:xfrm>
              <a:off x="10002838" y="860425"/>
              <a:ext cx="989013" cy="857250"/>
            </a:xfrm>
            <a:custGeom>
              <a:avLst/>
              <a:gdLst>
                <a:gd name="T0" fmla="*/ 156 w 623"/>
                <a:gd name="T1" fmla="*/ 540 h 540"/>
                <a:gd name="T2" fmla="*/ 0 w 623"/>
                <a:gd name="T3" fmla="*/ 270 h 540"/>
                <a:gd name="T4" fmla="*/ 156 w 623"/>
                <a:gd name="T5" fmla="*/ 0 h 540"/>
                <a:gd name="T6" fmla="*/ 467 w 623"/>
                <a:gd name="T7" fmla="*/ 0 h 540"/>
                <a:gd name="T8" fmla="*/ 623 w 623"/>
                <a:gd name="T9" fmla="*/ 270 h 540"/>
                <a:gd name="T10" fmla="*/ 467 w 623"/>
                <a:gd name="T11" fmla="*/ 540 h 540"/>
                <a:gd name="T12" fmla="*/ 156 w 623"/>
                <a:gd name="T13" fmla="*/ 540 h 540"/>
              </a:gdLst>
              <a:ahLst/>
              <a:cxnLst>
                <a:cxn ang="0">
                  <a:pos x="T0" y="T1"/>
                </a:cxn>
                <a:cxn ang="0">
                  <a:pos x="T2" y="T3"/>
                </a:cxn>
                <a:cxn ang="0">
                  <a:pos x="T4" y="T5"/>
                </a:cxn>
                <a:cxn ang="0">
                  <a:pos x="T6" y="T7"/>
                </a:cxn>
                <a:cxn ang="0">
                  <a:pos x="T8" y="T9"/>
                </a:cxn>
                <a:cxn ang="0">
                  <a:pos x="T10" y="T11"/>
                </a:cxn>
                <a:cxn ang="0">
                  <a:pos x="T12" y="T13"/>
                </a:cxn>
              </a:cxnLst>
              <a:rect l="0" t="0" r="r" b="b"/>
              <a:pathLst>
                <a:path w="623" h="540">
                  <a:moveTo>
                    <a:pt x="156" y="540"/>
                  </a:moveTo>
                  <a:lnTo>
                    <a:pt x="0" y="270"/>
                  </a:lnTo>
                  <a:lnTo>
                    <a:pt x="156" y="0"/>
                  </a:lnTo>
                  <a:lnTo>
                    <a:pt x="467" y="0"/>
                  </a:lnTo>
                  <a:lnTo>
                    <a:pt x="623" y="270"/>
                  </a:lnTo>
                  <a:lnTo>
                    <a:pt x="467" y="540"/>
                  </a:lnTo>
                  <a:lnTo>
                    <a:pt x="156" y="540"/>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96" name="Freeform 64"/>
            <p:cNvSpPr>
              <a:spLocks/>
            </p:cNvSpPr>
            <p:nvPr userDrawn="1"/>
          </p:nvSpPr>
          <p:spPr bwMode="auto">
            <a:xfrm>
              <a:off x="10744201" y="2147888"/>
              <a:ext cx="990600" cy="855663"/>
            </a:xfrm>
            <a:custGeom>
              <a:avLst/>
              <a:gdLst>
                <a:gd name="T0" fmla="*/ 156 w 624"/>
                <a:gd name="T1" fmla="*/ 539 h 539"/>
                <a:gd name="T2" fmla="*/ 0 w 624"/>
                <a:gd name="T3" fmla="*/ 269 h 539"/>
                <a:gd name="T4" fmla="*/ 156 w 624"/>
                <a:gd name="T5" fmla="*/ 0 h 539"/>
                <a:gd name="T6" fmla="*/ 468 w 624"/>
                <a:gd name="T7" fmla="*/ 0 h 539"/>
                <a:gd name="T8" fmla="*/ 624 w 624"/>
                <a:gd name="T9" fmla="*/ 269 h 539"/>
                <a:gd name="T10" fmla="*/ 468 w 624"/>
                <a:gd name="T11" fmla="*/ 539 h 539"/>
                <a:gd name="T12" fmla="*/ 156 w 624"/>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4" h="539">
                  <a:moveTo>
                    <a:pt x="156" y="539"/>
                  </a:moveTo>
                  <a:lnTo>
                    <a:pt x="0" y="269"/>
                  </a:lnTo>
                  <a:lnTo>
                    <a:pt x="156" y="0"/>
                  </a:lnTo>
                  <a:lnTo>
                    <a:pt x="468" y="0"/>
                  </a:lnTo>
                  <a:lnTo>
                    <a:pt x="624" y="269"/>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98" name="Freeform 66"/>
            <p:cNvSpPr>
              <a:spLocks/>
            </p:cNvSpPr>
            <p:nvPr userDrawn="1"/>
          </p:nvSpPr>
          <p:spPr bwMode="auto">
            <a:xfrm>
              <a:off x="10002838" y="4763"/>
              <a:ext cx="989013" cy="855663"/>
            </a:xfrm>
            <a:custGeom>
              <a:avLst/>
              <a:gdLst>
                <a:gd name="T0" fmla="*/ 156 w 623"/>
                <a:gd name="T1" fmla="*/ 539 h 539"/>
                <a:gd name="T2" fmla="*/ 0 w 623"/>
                <a:gd name="T3" fmla="*/ 270 h 539"/>
                <a:gd name="T4" fmla="*/ 156 w 623"/>
                <a:gd name="T5" fmla="*/ 0 h 539"/>
                <a:gd name="T6" fmla="*/ 467 w 623"/>
                <a:gd name="T7" fmla="*/ 0 h 539"/>
                <a:gd name="T8" fmla="*/ 623 w 623"/>
                <a:gd name="T9" fmla="*/ 270 h 539"/>
                <a:gd name="T10" fmla="*/ 467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7" y="0"/>
                  </a:lnTo>
                  <a:lnTo>
                    <a:pt x="623" y="270"/>
                  </a:lnTo>
                  <a:lnTo>
                    <a:pt x="467"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00" name="Freeform 68"/>
            <p:cNvSpPr>
              <a:spLocks/>
            </p:cNvSpPr>
            <p:nvPr userDrawn="1"/>
          </p:nvSpPr>
          <p:spPr bwMode="auto">
            <a:xfrm>
              <a:off x="10744201" y="3862388"/>
              <a:ext cx="990600" cy="858838"/>
            </a:xfrm>
            <a:custGeom>
              <a:avLst/>
              <a:gdLst>
                <a:gd name="T0" fmla="*/ 156 w 624"/>
                <a:gd name="T1" fmla="*/ 541 h 541"/>
                <a:gd name="T2" fmla="*/ 0 w 624"/>
                <a:gd name="T3" fmla="*/ 269 h 541"/>
                <a:gd name="T4" fmla="*/ 156 w 624"/>
                <a:gd name="T5" fmla="*/ 0 h 541"/>
                <a:gd name="T6" fmla="*/ 468 w 624"/>
                <a:gd name="T7" fmla="*/ 0 h 541"/>
                <a:gd name="T8" fmla="*/ 624 w 624"/>
                <a:gd name="T9" fmla="*/ 269 h 541"/>
                <a:gd name="T10" fmla="*/ 468 w 624"/>
                <a:gd name="T11" fmla="*/ 541 h 541"/>
                <a:gd name="T12" fmla="*/ 156 w 624"/>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4" h="541">
                  <a:moveTo>
                    <a:pt x="156" y="541"/>
                  </a:moveTo>
                  <a:lnTo>
                    <a:pt x="0" y="269"/>
                  </a:lnTo>
                  <a:lnTo>
                    <a:pt x="156" y="0"/>
                  </a:lnTo>
                  <a:lnTo>
                    <a:pt x="468" y="0"/>
                  </a:lnTo>
                  <a:lnTo>
                    <a:pt x="624" y="269"/>
                  </a:lnTo>
                  <a:lnTo>
                    <a:pt x="468" y="541"/>
                  </a:lnTo>
                  <a:lnTo>
                    <a:pt x="156" y="541"/>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1" name="Freeform 79"/>
            <p:cNvSpPr>
              <a:spLocks/>
            </p:cNvSpPr>
            <p:nvPr userDrawn="1"/>
          </p:nvSpPr>
          <p:spPr bwMode="auto">
            <a:xfrm>
              <a:off x="11474451" y="860425"/>
              <a:ext cx="989013" cy="857250"/>
            </a:xfrm>
            <a:custGeom>
              <a:avLst/>
              <a:gdLst>
                <a:gd name="T0" fmla="*/ 156 w 623"/>
                <a:gd name="T1" fmla="*/ 540 h 540"/>
                <a:gd name="T2" fmla="*/ 0 w 623"/>
                <a:gd name="T3" fmla="*/ 270 h 540"/>
                <a:gd name="T4" fmla="*/ 156 w 623"/>
                <a:gd name="T5" fmla="*/ 0 h 540"/>
                <a:gd name="T6" fmla="*/ 468 w 623"/>
                <a:gd name="T7" fmla="*/ 0 h 540"/>
                <a:gd name="T8" fmla="*/ 623 w 623"/>
                <a:gd name="T9" fmla="*/ 270 h 540"/>
                <a:gd name="T10" fmla="*/ 468 w 623"/>
                <a:gd name="T11" fmla="*/ 540 h 540"/>
                <a:gd name="T12" fmla="*/ 156 w 623"/>
                <a:gd name="T13" fmla="*/ 540 h 540"/>
              </a:gdLst>
              <a:ahLst/>
              <a:cxnLst>
                <a:cxn ang="0">
                  <a:pos x="T0" y="T1"/>
                </a:cxn>
                <a:cxn ang="0">
                  <a:pos x="T2" y="T3"/>
                </a:cxn>
                <a:cxn ang="0">
                  <a:pos x="T4" y="T5"/>
                </a:cxn>
                <a:cxn ang="0">
                  <a:pos x="T6" y="T7"/>
                </a:cxn>
                <a:cxn ang="0">
                  <a:pos x="T8" y="T9"/>
                </a:cxn>
                <a:cxn ang="0">
                  <a:pos x="T10" y="T11"/>
                </a:cxn>
                <a:cxn ang="0">
                  <a:pos x="T12" y="T13"/>
                </a:cxn>
              </a:cxnLst>
              <a:rect l="0" t="0" r="r" b="b"/>
              <a:pathLst>
                <a:path w="623" h="540">
                  <a:moveTo>
                    <a:pt x="156" y="540"/>
                  </a:moveTo>
                  <a:lnTo>
                    <a:pt x="0" y="270"/>
                  </a:lnTo>
                  <a:lnTo>
                    <a:pt x="156" y="0"/>
                  </a:lnTo>
                  <a:lnTo>
                    <a:pt x="468" y="0"/>
                  </a:lnTo>
                  <a:lnTo>
                    <a:pt x="623" y="270"/>
                  </a:lnTo>
                  <a:lnTo>
                    <a:pt x="468" y="540"/>
                  </a:lnTo>
                  <a:lnTo>
                    <a:pt x="156" y="540"/>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2" name="Freeform 80"/>
            <p:cNvSpPr>
              <a:spLocks/>
            </p:cNvSpPr>
            <p:nvPr userDrawn="1"/>
          </p:nvSpPr>
          <p:spPr bwMode="auto">
            <a:xfrm>
              <a:off x="11474451" y="1717675"/>
              <a:ext cx="989013" cy="855663"/>
            </a:xfrm>
            <a:custGeom>
              <a:avLst/>
              <a:gdLst>
                <a:gd name="T0" fmla="*/ 156 w 623"/>
                <a:gd name="T1" fmla="*/ 539 h 539"/>
                <a:gd name="T2" fmla="*/ 0 w 623"/>
                <a:gd name="T3" fmla="*/ 269 h 539"/>
                <a:gd name="T4" fmla="*/ 156 w 623"/>
                <a:gd name="T5" fmla="*/ 0 h 539"/>
                <a:gd name="T6" fmla="*/ 468 w 623"/>
                <a:gd name="T7" fmla="*/ 0 h 539"/>
                <a:gd name="T8" fmla="*/ 623 w 623"/>
                <a:gd name="T9" fmla="*/ 269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69"/>
                  </a:lnTo>
                  <a:lnTo>
                    <a:pt x="156" y="0"/>
                  </a:lnTo>
                  <a:lnTo>
                    <a:pt x="468" y="0"/>
                  </a:lnTo>
                  <a:lnTo>
                    <a:pt x="623" y="269"/>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3" name="Freeform 81"/>
            <p:cNvSpPr>
              <a:spLocks/>
            </p:cNvSpPr>
            <p:nvPr userDrawn="1"/>
          </p:nvSpPr>
          <p:spPr bwMode="auto">
            <a:xfrm>
              <a:off x="11474451" y="4763"/>
              <a:ext cx="989013" cy="855663"/>
            </a:xfrm>
            <a:custGeom>
              <a:avLst/>
              <a:gdLst>
                <a:gd name="T0" fmla="*/ 156 w 623"/>
                <a:gd name="T1" fmla="*/ 539 h 539"/>
                <a:gd name="T2" fmla="*/ 0 w 623"/>
                <a:gd name="T3" fmla="*/ 270 h 539"/>
                <a:gd name="T4" fmla="*/ 156 w 623"/>
                <a:gd name="T5" fmla="*/ 0 h 539"/>
                <a:gd name="T6" fmla="*/ 468 w 623"/>
                <a:gd name="T7" fmla="*/ 0 h 539"/>
                <a:gd name="T8" fmla="*/ 623 w 623"/>
                <a:gd name="T9" fmla="*/ 270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8" y="0"/>
                  </a:lnTo>
                  <a:lnTo>
                    <a:pt x="623" y="270"/>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4" name="Freeform 82"/>
            <p:cNvSpPr>
              <a:spLocks/>
            </p:cNvSpPr>
            <p:nvPr userDrawn="1"/>
          </p:nvSpPr>
          <p:spPr bwMode="auto">
            <a:xfrm>
              <a:off x="11474451" y="3429000"/>
              <a:ext cx="989013" cy="855663"/>
            </a:xfrm>
            <a:custGeom>
              <a:avLst/>
              <a:gdLst>
                <a:gd name="T0" fmla="*/ 156 w 623"/>
                <a:gd name="T1" fmla="*/ 539 h 539"/>
                <a:gd name="T2" fmla="*/ 0 w 623"/>
                <a:gd name="T3" fmla="*/ 270 h 539"/>
                <a:gd name="T4" fmla="*/ 156 w 623"/>
                <a:gd name="T5" fmla="*/ 0 h 539"/>
                <a:gd name="T6" fmla="*/ 468 w 623"/>
                <a:gd name="T7" fmla="*/ 0 h 539"/>
                <a:gd name="T8" fmla="*/ 623 w 623"/>
                <a:gd name="T9" fmla="*/ 270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8" y="0"/>
                  </a:lnTo>
                  <a:lnTo>
                    <a:pt x="623" y="270"/>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5" name="Freeform 83"/>
            <p:cNvSpPr>
              <a:spLocks/>
            </p:cNvSpPr>
            <p:nvPr userDrawn="1"/>
          </p:nvSpPr>
          <p:spPr bwMode="auto">
            <a:xfrm>
              <a:off x="11474451" y="4284663"/>
              <a:ext cx="989013" cy="855663"/>
            </a:xfrm>
            <a:custGeom>
              <a:avLst/>
              <a:gdLst>
                <a:gd name="T0" fmla="*/ 156 w 623"/>
                <a:gd name="T1" fmla="*/ 539 h 539"/>
                <a:gd name="T2" fmla="*/ 0 w 623"/>
                <a:gd name="T3" fmla="*/ 270 h 539"/>
                <a:gd name="T4" fmla="*/ 156 w 623"/>
                <a:gd name="T5" fmla="*/ 0 h 539"/>
                <a:gd name="T6" fmla="*/ 468 w 623"/>
                <a:gd name="T7" fmla="*/ 0 h 539"/>
                <a:gd name="T8" fmla="*/ 623 w 623"/>
                <a:gd name="T9" fmla="*/ 270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8" y="0"/>
                  </a:lnTo>
                  <a:lnTo>
                    <a:pt x="623" y="270"/>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6" name="Freeform 84"/>
            <p:cNvSpPr>
              <a:spLocks/>
            </p:cNvSpPr>
            <p:nvPr userDrawn="1"/>
          </p:nvSpPr>
          <p:spPr bwMode="auto">
            <a:xfrm>
              <a:off x="11474451" y="5140325"/>
              <a:ext cx="989013" cy="858838"/>
            </a:xfrm>
            <a:custGeom>
              <a:avLst/>
              <a:gdLst>
                <a:gd name="T0" fmla="*/ 156 w 623"/>
                <a:gd name="T1" fmla="*/ 541 h 541"/>
                <a:gd name="T2" fmla="*/ 0 w 623"/>
                <a:gd name="T3" fmla="*/ 270 h 541"/>
                <a:gd name="T4" fmla="*/ 156 w 623"/>
                <a:gd name="T5" fmla="*/ 0 h 541"/>
                <a:gd name="T6" fmla="*/ 468 w 623"/>
                <a:gd name="T7" fmla="*/ 0 h 541"/>
                <a:gd name="T8" fmla="*/ 623 w 623"/>
                <a:gd name="T9" fmla="*/ 270 h 541"/>
                <a:gd name="T10" fmla="*/ 468 w 623"/>
                <a:gd name="T11" fmla="*/ 541 h 541"/>
                <a:gd name="T12" fmla="*/ 156 w 623"/>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3" h="541">
                  <a:moveTo>
                    <a:pt x="156" y="541"/>
                  </a:moveTo>
                  <a:lnTo>
                    <a:pt x="0" y="270"/>
                  </a:lnTo>
                  <a:lnTo>
                    <a:pt x="156" y="0"/>
                  </a:lnTo>
                  <a:lnTo>
                    <a:pt x="468" y="0"/>
                  </a:lnTo>
                  <a:lnTo>
                    <a:pt x="623" y="270"/>
                  </a:lnTo>
                  <a:lnTo>
                    <a:pt x="468" y="541"/>
                  </a:lnTo>
                  <a:lnTo>
                    <a:pt x="156" y="541"/>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8" name="Freeform 86"/>
            <p:cNvSpPr>
              <a:spLocks/>
            </p:cNvSpPr>
            <p:nvPr userDrawn="1"/>
          </p:nvSpPr>
          <p:spPr bwMode="auto">
            <a:xfrm>
              <a:off x="11474451" y="2573338"/>
              <a:ext cx="989013" cy="855663"/>
            </a:xfrm>
            <a:custGeom>
              <a:avLst/>
              <a:gdLst>
                <a:gd name="T0" fmla="*/ 156 w 623"/>
                <a:gd name="T1" fmla="*/ 539 h 539"/>
                <a:gd name="T2" fmla="*/ 0 w 623"/>
                <a:gd name="T3" fmla="*/ 269 h 539"/>
                <a:gd name="T4" fmla="*/ 156 w 623"/>
                <a:gd name="T5" fmla="*/ 0 h 539"/>
                <a:gd name="T6" fmla="*/ 468 w 623"/>
                <a:gd name="T7" fmla="*/ 0 h 539"/>
                <a:gd name="T8" fmla="*/ 623 w 623"/>
                <a:gd name="T9" fmla="*/ 269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69"/>
                  </a:lnTo>
                  <a:lnTo>
                    <a:pt x="156" y="0"/>
                  </a:lnTo>
                  <a:lnTo>
                    <a:pt x="468" y="0"/>
                  </a:lnTo>
                  <a:lnTo>
                    <a:pt x="623" y="269"/>
                  </a:lnTo>
                  <a:lnTo>
                    <a:pt x="468" y="539"/>
                  </a:lnTo>
                  <a:lnTo>
                    <a:pt x="156" y="539"/>
                  </a:lnTo>
                  <a:close/>
                </a:path>
              </a:pathLst>
            </a:custGeom>
            <a:grpFill/>
            <a:ln w="95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grpSp>
    </p:spTree>
    <p:extLst>
      <p:ext uri="{BB962C8B-B14F-4D97-AF65-F5344CB8AC3E}">
        <p14:creationId xmlns:p14="http://schemas.microsoft.com/office/powerpoint/2010/main" val="116826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0" y="308122"/>
            <a:ext cx="6345826"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39" y="706858"/>
            <a:ext cx="6345826"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
        <p:nvSpPr>
          <p:cNvPr id="17" name="Inhaltsplatzhalter 2"/>
          <p:cNvSpPr>
            <a:spLocks noGrp="1"/>
          </p:cNvSpPr>
          <p:nvPr>
            <p:ph idx="1"/>
          </p:nvPr>
        </p:nvSpPr>
        <p:spPr>
          <a:xfrm>
            <a:off x="387239" y="1112964"/>
            <a:ext cx="6345826"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0" y="308122"/>
            <a:ext cx="6345826"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39" y="706858"/>
            <a:ext cx="6345826"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
        <p:nvSpPr>
          <p:cNvPr id="17" name="Inhaltsplatzhalter 2"/>
          <p:cNvSpPr>
            <a:spLocks noGrp="1"/>
          </p:cNvSpPr>
          <p:nvPr>
            <p:ph idx="1"/>
          </p:nvPr>
        </p:nvSpPr>
        <p:spPr>
          <a:xfrm>
            <a:off x="387280" y="1112964"/>
            <a:ext cx="578841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68308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0" y="308122"/>
            <a:ext cx="6345826"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39" y="706858"/>
            <a:ext cx="6345826"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39" y="308122"/>
            <a:ext cx="6345826" cy="804842"/>
          </a:xfrm>
        </p:spPr>
        <p:txBody>
          <a:body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39" y="706858"/>
            <a:ext cx="6345826"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lvl1pPr>
            <a:lvl2pPr>
              <a:defRPr sz="1500"/>
            </a:lvl2pPr>
            <a:lvl3pPr>
              <a:defRPr sz="1400"/>
            </a:lvl3pPr>
            <a:lvl4pPr>
              <a:defRPr sz="1200"/>
            </a:lvl4pPr>
            <a:lvl5pPr>
              <a:defRPr sz="1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
        <p:nvSpPr>
          <p:cNvPr id="8" name="Bildplatzhalter 2"/>
          <p:cNvSpPr>
            <a:spLocks noGrp="1"/>
          </p:cNvSpPr>
          <p:nvPr>
            <p:ph type="pic" sz="quarter" idx="16"/>
          </p:nvPr>
        </p:nvSpPr>
        <p:spPr>
          <a:xfrm>
            <a:off x="4733718" y="1112964"/>
            <a:ext cx="4410283" cy="324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346767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39" y="308122"/>
            <a:ext cx="6345826" cy="804842"/>
          </a:xfrm>
        </p:spPr>
        <p:txBody>
          <a:bodyPr/>
          <a:lstStyle>
            <a:lvl1pPr>
              <a:defRPr>
                <a:solidFill>
                  <a:schemeClr val="tx1"/>
                </a:solidFill>
              </a:defRPr>
            </a:lvl1pPr>
          </a:lstStyle>
          <a:p>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39" y="706858"/>
            <a:ext cx="6345826" cy="406106"/>
          </a:xfrm>
        </p:spPr>
        <p:txBody>
          <a:bodyPr lIns="8099"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bg1">
                    <a:lumMod val="50000"/>
                  </a:schemeClr>
                </a:solidFill>
                <a:latin typeface="Calibri Light" panose="020F0302020204030204" pitchFamily="34" charset="0"/>
              </a:defRPr>
            </a:lvl1pPr>
          </a:lstStyle>
          <a:p>
            <a:r>
              <a:rPr lang="en-US">
                <a:solidFill>
                  <a:prstClr val="white">
                    <a:lumMod val="50000"/>
                  </a:prstClr>
                </a:solidFill>
              </a:rPr>
              <a:t>Enter your footer text here</a:t>
            </a:r>
            <a:endParaRPr lang="en-US" dirty="0">
              <a:solidFill>
                <a:prstClr val="white">
                  <a:lumMod val="50000"/>
                </a:prstClr>
              </a:solidFill>
            </a:endParaRPr>
          </a:p>
        </p:txBody>
      </p:sp>
    </p:spTree>
    <p:extLst>
      <p:ext uri="{BB962C8B-B14F-4D97-AF65-F5344CB8AC3E}">
        <p14:creationId xmlns:p14="http://schemas.microsoft.com/office/powerpoint/2010/main" val="33600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9144000" cy="5143500"/>
          </a:xfrm>
          <a:prstGeom prst="rect">
            <a:avLst/>
          </a:prstGeom>
          <a:solidFill>
            <a:srgbClr val="C8303F"/>
          </a:solidFill>
          <a:ln w="15875" cap="flat">
            <a:noFill/>
            <a:prstDash val="solid"/>
            <a:miter lim="800000"/>
            <a:headEnd/>
            <a:tailEnd/>
          </a:ln>
        </p:spPr>
        <p:txBody>
          <a:bodyPr vert="horz" wrap="square" lIns="68333" tIns="34166" rIns="68333" bIns="34166" numCol="1" anchor="t" anchorCtr="0" compatLnSpc="1">
            <a:prstTxWarp prst="textNoShape">
              <a:avLst/>
            </a:prstTxWarp>
          </a:bodyPr>
          <a:lstStyle/>
          <a:p>
            <a:pPr defTabSz="682984"/>
            <a:endParaRPr lang="en-US" dirty="0">
              <a:solidFill>
                <a:prstClr val="black"/>
              </a:solidFill>
            </a:endParaRPr>
          </a:p>
        </p:txBody>
      </p:sp>
      <p:sp>
        <p:nvSpPr>
          <p:cNvPr id="2" name="Titel 1"/>
          <p:cNvSpPr>
            <a:spLocks noGrp="1"/>
          </p:cNvSpPr>
          <p:nvPr>
            <p:ph type="title" hasCustomPrompt="1"/>
          </p:nvPr>
        </p:nvSpPr>
        <p:spPr>
          <a:xfrm>
            <a:off x="387240" y="304438"/>
            <a:ext cx="8351098" cy="804842"/>
          </a:xfrm>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2965969" y="4557271"/>
            <a:ext cx="3207305" cy="270000"/>
          </a:xfrm>
        </p:spPr>
        <p:txBody>
          <a:bodyPr/>
          <a:lstStyle>
            <a:lvl1pPr>
              <a:defRPr>
                <a:solidFill>
                  <a:srgbClr val="FFFFFF"/>
                </a:solidFill>
              </a:defRPr>
            </a:lvl1pPr>
          </a:lstStyle>
          <a:p>
            <a:r>
              <a:rPr lang="en-US"/>
              <a:t>Enter your footer text here</a:t>
            </a:r>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rgbClr val="FFFFFF"/>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387280" y="1112964"/>
            <a:ext cx="8351099" cy="3239436"/>
          </a:xfrm>
          <a:noFill/>
        </p:spPr>
        <p:txBody>
          <a:bodyPr/>
          <a:lstStyle>
            <a:lvl1pPr>
              <a:defRPr sz="17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6085" name="Freeform 5"/>
          <p:cNvSpPr>
            <a:spLocks/>
          </p:cNvSpPr>
          <p:nvPr/>
        </p:nvSpPr>
        <p:spPr bwMode="gray">
          <a:xfrm>
            <a:off x="-28573" y="3941005"/>
            <a:ext cx="2085975" cy="573881"/>
          </a:xfrm>
          <a:custGeom>
            <a:avLst/>
            <a:gdLst/>
            <a:ahLst/>
            <a:cxnLst>
              <a:cxn ang="0">
                <a:pos x="17" y="0"/>
              </a:cxn>
              <a:cxn ang="0">
                <a:pos x="1453" y="375"/>
              </a:cxn>
              <a:cxn ang="0">
                <a:pos x="0" y="265"/>
              </a:cxn>
              <a:cxn ang="0">
                <a:pos x="17" y="0"/>
              </a:cxn>
            </a:cxnLst>
            <a:rect l="0" t="0" r="r" b="b"/>
            <a:pathLst>
              <a:path w="1453" h="550">
                <a:moveTo>
                  <a:pt x="17" y="0"/>
                </a:moveTo>
                <a:cubicBezTo>
                  <a:pt x="562" y="420"/>
                  <a:pt x="1453" y="375"/>
                  <a:pt x="1453" y="375"/>
                </a:cubicBezTo>
                <a:cubicBezTo>
                  <a:pt x="509" y="550"/>
                  <a:pt x="0" y="265"/>
                  <a:pt x="0" y="265"/>
                </a:cubicBezTo>
                <a:lnTo>
                  <a:pt x="17" y="0"/>
                </a:lnTo>
                <a:close/>
              </a:path>
            </a:pathLst>
          </a:custGeom>
          <a:solidFill>
            <a:schemeClr val="accent1">
              <a:alpha val="50000"/>
            </a:schemeClr>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6086" name="Freeform 6"/>
          <p:cNvSpPr>
            <a:spLocks/>
          </p:cNvSpPr>
          <p:nvPr/>
        </p:nvSpPr>
        <p:spPr bwMode="gray">
          <a:xfrm>
            <a:off x="3933825" y="0"/>
            <a:ext cx="4438650" cy="4125516"/>
          </a:xfrm>
          <a:custGeom>
            <a:avLst/>
            <a:gdLst/>
            <a:ahLst/>
            <a:cxnLst>
              <a:cxn ang="0">
                <a:pos x="2121" y="0"/>
              </a:cxn>
              <a:cxn ang="0">
                <a:pos x="2796" y="0"/>
              </a:cxn>
              <a:cxn ang="0">
                <a:pos x="2194" y="2039"/>
              </a:cxn>
              <a:cxn ang="0">
                <a:pos x="0" y="3465"/>
              </a:cxn>
              <a:cxn ang="0">
                <a:pos x="1417" y="2687"/>
              </a:cxn>
              <a:cxn ang="0">
                <a:pos x="2121" y="0"/>
              </a:cxn>
            </a:cxnLst>
            <a:rect l="0" t="0" r="r" b="b"/>
            <a:pathLst>
              <a:path w="2796" h="3465">
                <a:moveTo>
                  <a:pt x="2121" y="0"/>
                </a:moveTo>
                <a:lnTo>
                  <a:pt x="2796" y="0"/>
                </a:lnTo>
                <a:cubicBezTo>
                  <a:pt x="2796" y="0"/>
                  <a:pt x="2770" y="1204"/>
                  <a:pt x="2194" y="2039"/>
                </a:cubicBezTo>
                <a:cubicBezTo>
                  <a:pt x="1655" y="2992"/>
                  <a:pt x="466" y="3429"/>
                  <a:pt x="0" y="3465"/>
                </a:cubicBezTo>
                <a:cubicBezTo>
                  <a:pt x="576" y="3274"/>
                  <a:pt x="1033" y="3068"/>
                  <a:pt x="1417" y="2687"/>
                </a:cubicBezTo>
                <a:cubicBezTo>
                  <a:pt x="1737" y="2378"/>
                  <a:pt x="2432" y="1407"/>
                  <a:pt x="2121" y="0"/>
                </a:cubicBezTo>
                <a:close/>
              </a:path>
            </a:pathLst>
          </a:custGeom>
          <a:solidFill>
            <a:schemeClr val="accent1">
              <a:alpha val="30000"/>
            </a:schemeClr>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6088" name="Freeform 8"/>
          <p:cNvSpPr>
            <a:spLocks/>
          </p:cNvSpPr>
          <p:nvPr/>
        </p:nvSpPr>
        <p:spPr bwMode="gray">
          <a:xfrm>
            <a:off x="58740" y="36"/>
            <a:ext cx="7953375" cy="5075635"/>
          </a:xfrm>
          <a:custGeom>
            <a:avLst/>
            <a:gdLst/>
            <a:ahLst/>
            <a:cxnLst>
              <a:cxn ang="0">
                <a:pos x="3986" y="0"/>
              </a:cxn>
              <a:cxn ang="0">
                <a:pos x="4992" y="0"/>
              </a:cxn>
              <a:cxn ang="0">
                <a:pos x="4352" y="2240"/>
              </a:cxn>
              <a:cxn ang="0">
                <a:pos x="2185" y="3529"/>
              </a:cxn>
              <a:cxn ang="0">
                <a:pos x="0" y="3269"/>
              </a:cxn>
              <a:cxn ang="0">
                <a:pos x="3401" y="2779"/>
              </a:cxn>
              <a:cxn ang="0">
                <a:pos x="3986" y="0"/>
              </a:cxn>
            </a:cxnLst>
            <a:rect l="0" t="0" r="r" b="b"/>
            <a:pathLst>
              <a:path w="5010" h="4263">
                <a:moveTo>
                  <a:pt x="3986" y="0"/>
                </a:moveTo>
                <a:lnTo>
                  <a:pt x="4992" y="0"/>
                </a:lnTo>
                <a:cubicBezTo>
                  <a:pt x="5010" y="485"/>
                  <a:pt x="4937" y="1417"/>
                  <a:pt x="4352" y="2240"/>
                </a:cubicBezTo>
                <a:cubicBezTo>
                  <a:pt x="3428" y="3447"/>
                  <a:pt x="2185" y="3529"/>
                  <a:pt x="2185" y="3529"/>
                </a:cubicBezTo>
                <a:cubicBezTo>
                  <a:pt x="958" y="3822"/>
                  <a:pt x="0" y="3269"/>
                  <a:pt x="0" y="3269"/>
                </a:cubicBezTo>
                <a:cubicBezTo>
                  <a:pt x="0" y="3269"/>
                  <a:pt x="1797" y="4263"/>
                  <a:pt x="3401" y="2779"/>
                </a:cubicBezTo>
                <a:cubicBezTo>
                  <a:pt x="4598" y="1527"/>
                  <a:pt x="3986" y="0"/>
                  <a:pt x="3986" y="0"/>
                </a:cubicBezTo>
                <a:close/>
              </a:path>
            </a:pathLst>
          </a:custGeom>
          <a:solidFill>
            <a:schemeClr val="accent1">
              <a:alpha val="39999"/>
            </a:schemeClr>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6090" name="Freeform 10"/>
          <p:cNvSpPr>
            <a:spLocks/>
          </p:cNvSpPr>
          <p:nvPr/>
        </p:nvSpPr>
        <p:spPr bwMode="gray">
          <a:xfrm>
            <a:off x="119063" y="1"/>
            <a:ext cx="6673850" cy="4907756"/>
          </a:xfrm>
          <a:custGeom>
            <a:avLst/>
            <a:gdLst/>
            <a:ahLst/>
            <a:cxnLst>
              <a:cxn ang="0">
                <a:pos x="3318" y="0"/>
              </a:cxn>
              <a:cxn ang="0">
                <a:pos x="3747" y="0"/>
              </a:cxn>
              <a:cxn ang="0">
                <a:pos x="3573" y="2277"/>
              </a:cxn>
              <a:cxn ang="0">
                <a:pos x="2011" y="3534"/>
              </a:cxn>
              <a:cxn ang="0">
                <a:pos x="0" y="3192"/>
              </a:cxn>
              <a:cxn ang="0">
                <a:pos x="3015" y="2800"/>
              </a:cxn>
              <a:cxn ang="0">
                <a:pos x="3318" y="0"/>
              </a:cxn>
            </a:cxnLst>
            <a:rect l="0" t="0" r="r" b="b"/>
            <a:pathLst>
              <a:path w="4204" h="4122">
                <a:moveTo>
                  <a:pt x="3318" y="0"/>
                </a:moveTo>
                <a:lnTo>
                  <a:pt x="3747" y="0"/>
                </a:lnTo>
                <a:cubicBezTo>
                  <a:pt x="3747" y="0"/>
                  <a:pt x="4204" y="1051"/>
                  <a:pt x="3573" y="2277"/>
                </a:cubicBezTo>
                <a:cubicBezTo>
                  <a:pt x="3024" y="3255"/>
                  <a:pt x="2011" y="3534"/>
                  <a:pt x="2011" y="3534"/>
                </a:cubicBezTo>
                <a:cubicBezTo>
                  <a:pt x="786" y="3829"/>
                  <a:pt x="0" y="3192"/>
                  <a:pt x="0" y="3192"/>
                </a:cubicBezTo>
                <a:cubicBezTo>
                  <a:pt x="0" y="3192"/>
                  <a:pt x="1708" y="4122"/>
                  <a:pt x="3015" y="2800"/>
                </a:cubicBezTo>
                <a:cubicBezTo>
                  <a:pt x="4165" y="1506"/>
                  <a:pt x="3318" y="0"/>
                  <a:pt x="3318" y="0"/>
                </a:cubicBezTo>
                <a:close/>
              </a:path>
            </a:pathLst>
          </a:custGeom>
          <a:solidFill>
            <a:schemeClr val="accent1">
              <a:alpha val="50000"/>
            </a:schemeClr>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6091" name="Freeform 11"/>
          <p:cNvSpPr>
            <a:spLocks/>
          </p:cNvSpPr>
          <p:nvPr/>
        </p:nvSpPr>
        <p:spPr bwMode="gray">
          <a:xfrm>
            <a:off x="1" y="0"/>
            <a:ext cx="6386513" cy="4532710"/>
          </a:xfrm>
          <a:custGeom>
            <a:avLst/>
            <a:gdLst/>
            <a:ahLst/>
            <a:cxnLst>
              <a:cxn ang="0">
                <a:pos x="0" y="2"/>
              </a:cxn>
              <a:cxn ang="0">
                <a:pos x="3547" y="0"/>
              </a:cxn>
              <a:cxn ang="0">
                <a:pos x="3465" y="2258"/>
              </a:cxn>
              <a:cxn ang="0">
                <a:pos x="2022" y="3515"/>
              </a:cxn>
              <a:cxn ang="0">
                <a:pos x="0" y="3174"/>
              </a:cxn>
              <a:cxn ang="0">
                <a:pos x="0" y="2"/>
              </a:cxn>
            </a:cxnLst>
            <a:rect l="0" t="0" r="r" b="b"/>
            <a:pathLst>
              <a:path w="4023" h="3807">
                <a:moveTo>
                  <a:pt x="0" y="2"/>
                </a:moveTo>
                <a:lnTo>
                  <a:pt x="3547" y="0"/>
                </a:lnTo>
                <a:cubicBezTo>
                  <a:pt x="3547" y="0"/>
                  <a:pt x="4023" y="1115"/>
                  <a:pt x="3465" y="2258"/>
                </a:cubicBezTo>
                <a:cubicBezTo>
                  <a:pt x="2880" y="3310"/>
                  <a:pt x="2022" y="3515"/>
                  <a:pt x="2022" y="3515"/>
                </a:cubicBezTo>
                <a:cubicBezTo>
                  <a:pt x="790" y="3807"/>
                  <a:pt x="0" y="3174"/>
                  <a:pt x="0" y="3174"/>
                </a:cubicBezTo>
                <a:lnTo>
                  <a:pt x="0" y="2"/>
                </a:lnTo>
                <a:close/>
              </a:path>
            </a:pathLst>
          </a:custGeom>
          <a:solidFill>
            <a:schemeClr val="accent1"/>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6092" name="Rectangle 12"/>
          <p:cNvSpPr>
            <a:spLocks noGrp="1" noChangeArrowheads="1"/>
          </p:cNvSpPr>
          <p:nvPr>
            <p:ph type="ctrTitle"/>
          </p:nvPr>
        </p:nvSpPr>
        <p:spPr bwMode="black">
          <a:xfrm>
            <a:off x="304800" y="1225190"/>
            <a:ext cx="5715000" cy="1102519"/>
          </a:xfrm>
        </p:spPr>
        <p:txBody>
          <a:bodyPr/>
          <a:lstStyle>
            <a:lvl1pPr algn="l">
              <a:defRPr sz="4400">
                <a:solidFill>
                  <a:schemeClr val="bg1"/>
                </a:solidFill>
              </a:defRPr>
            </a:lvl1pPr>
          </a:lstStyle>
          <a:p>
            <a:r>
              <a:rPr lang="en-US"/>
              <a:t>Click to edit Master title style</a:t>
            </a:r>
          </a:p>
        </p:txBody>
      </p:sp>
      <p:sp>
        <p:nvSpPr>
          <p:cNvPr id="46093" name="Rectangle 13"/>
          <p:cNvSpPr>
            <a:spLocks noGrp="1" noChangeArrowheads="1"/>
          </p:cNvSpPr>
          <p:nvPr>
            <p:ph type="subTitle" idx="1"/>
          </p:nvPr>
        </p:nvSpPr>
        <p:spPr>
          <a:xfrm>
            <a:off x="304837" y="2286000"/>
            <a:ext cx="5476875" cy="914400"/>
          </a:xfrm>
        </p:spPr>
        <p:txBody>
          <a:bodyPr/>
          <a:lstStyle>
            <a:lvl1pPr marL="0" indent="0">
              <a:buFontTx/>
              <a:buNone/>
              <a:defRPr sz="2000">
                <a:solidFill>
                  <a:schemeClr val="bg1"/>
                </a:solidFill>
              </a:defRPr>
            </a:lvl1pPr>
          </a:lstStyle>
          <a:p>
            <a:r>
              <a:rPr lang="en-US"/>
              <a:t>Click to edit Master subtitle style</a:t>
            </a:r>
          </a:p>
        </p:txBody>
      </p:sp>
      <p:sp>
        <p:nvSpPr>
          <p:cNvPr id="46094" name="Rectangle 14"/>
          <p:cNvSpPr>
            <a:spLocks noGrp="1" noChangeArrowheads="1"/>
          </p:cNvSpPr>
          <p:nvPr>
            <p:ph type="dt" sz="half" idx="2"/>
          </p:nvPr>
        </p:nvSpPr>
        <p:spPr>
          <a:xfrm>
            <a:off x="457201" y="4823222"/>
            <a:ext cx="1676400" cy="217884"/>
          </a:xfrm>
        </p:spPr>
        <p:txBody>
          <a:bodyPr/>
          <a:lstStyle>
            <a:lvl1pPr>
              <a:defRPr/>
            </a:lvl1pPr>
          </a:lstStyle>
          <a:p>
            <a:endParaRPr lang="en-US">
              <a:solidFill>
                <a:srgbClr val="000000"/>
              </a:solidFill>
            </a:endParaRPr>
          </a:p>
        </p:txBody>
      </p:sp>
      <p:sp>
        <p:nvSpPr>
          <p:cNvPr id="46095" name="Rectangle 15"/>
          <p:cNvSpPr>
            <a:spLocks noGrp="1" noChangeArrowheads="1"/>
          </p:cNvSpPr>
          <p:nvPr>
            <p:ph type="ftr" sz="quarter" idx="3"/>
          </p:nvPr>
        </p:nvSpPr>
        <p:spPr>
          <a:xfrm>
            <a:off x="2351088" y="4823222"/>
            <a:ext cx="1905000" cy="217884"/>
          </a:xfrm>
        </p:spPr>
        <p:txBody>
          <a:bodyPr/>
          <a:lstStyle>
            <a:lvl1pPr>
              <a:defRPr/>
            </a:lvl1pPr>
          </a:lstStyle>
          <a:p>
            <a:endParaRPr lang="en-US">
              <a:solidFill>
                <a:srgbClr val="000000"/>
              </a:solidFill>
            </a:endParaRPr>
          </a:p>
        </p:txBody>
      </p:sp>
      <p:sp>
        <p:nvSpPr>
          <p:cNvPr id="46096" name="Rectangle 16"/>
          <p:cNvSpPr>
            <a:spLocks noGrp="1" noChangeArrowheads="1"/>
          </p:cNvSpPr>
          <p:nvPr>
            <p:ph type="sldNum" sz="quarter" idx="4"/>
          </p:nvPr>
        </p:nvSpPr>
        <p:spPr>
          <a:xfrm>
            <a:off x="4419601" y="4823222"/>
            <a:ext cx="1828800" cy="217884"/>
          </a:xfrm>
        </p:spPr>
        <p:txBody>
          <a:bodyPr/>
          <a:lstStyle>
            <a:lvl1pPr>
              <a:defRPr/>
            </a:lvl1pPr>
          </a:lstStyle>
          <a:p>
            <a:fld id="{8AFE69AC-9EBF-4DC6-BAE2-3FF5DE380E9F}" type="slidenum">
              <a:rPr lang="en-US">
                <a:solidFill>
                  <a:srgbClr val="000000"/>
                </a:solidFill>
              </a:rPr>
              <a:pPr/>
              <a:t>‹#›</a:t>
            </a:fld>
            <a:endParaRPr lang="en-US">
              <a:solidFill>
                <a:srgbClr val="000000"/>
              </a:solidFill>
            </a:endParaRPr>
          </a:p>
        </p:txBody>
      </p:sp>
      <p:sp>
        <p:nvSpPr>
          <p:cNvPr id="46097" name="Text Box 17"/>
          <p:cNvSpPr txBox="1">
            <a:spLocks noChangeArrowheads="1"/>
          </p:cNvSpPr>
          <p:nvPr/>
        </p:nvSpPr>
        <p:spPr bwMode="gray">
          <a:xfrm>
            <a:off x="7309478" y="4514852"/>
            <a:ext cx="1314784" cy="430887"/>
          </a:xfrm>
          <a:prstGeom prst="rect">
            <a:avLst/>
          </a:prstGeom>
          <a:noFill/>
          <a:ln w="9525">
            <a:noFill/>
            <a:miter lim="800000"/>
            <a:headEnd/>
            <a:tailEnd/>
          </a:ln>
          <a:effectLst/>
        </p:spPr>
        <p:txBody>
          <a:bodyPr wrap="none" lIns="91116" tIns="45559" rIns="91116" bIns="45559">
            <a:spAutoFit/>
          </a:bodyPr>
          <a:lstStyle/>
          <a:p>
            <a:pPr algn="ctr" defTabSz="911121" fontAlgn="base">
              <a:spcBef>
                <a:spcPct val="0"/>
              </a:spcBef>
              <a:spcAft>
                <a:spcPct val="0"/>
              </a:spcAft>
            </a:pPr>
            <a:r>
              <a:rPr lang="en-US" sz="2200" dirty="0">
                <a:solidFill>
                  <a:srgbClr val="000000"/>
                </a:solidFill>
                <a:latin typeface="Arial Black" pitchFamily="34" charset="0"/>
              </a:rPr>
              <a:t>L/O/G/O</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B52883E-2753-4B89-9576-ECFF0623858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180035"/>
            <a:ext cx="7772400" cy="1125140"/>
          </a:xfrm>
        </p:spPr>
        <p:txBody>
          <a:bodyPr anchor="b"/>
          <a:lstStyle>
            <a:lvl1pPr marL="0" indent="0">
              <a:buNone/>
              <a:defRPr sz="2000"/>
            </a:lvl1pPr>
            <a:lvl2pPr marL="455579" indent="0">
              <a:buNone/>
              <a:defRPr sz="1800"/>
            </a:lvl2pPr>
            <a:lvl3pPr marL="911121" indent="0">
              <a:buNone/>
              <a:defRPr sz="1600"/>
            </a:lvl3pPr>
            <a:lvl4pPr marL="1366676" indent="0">
              <a:buNone/>
              <a:defRPr sz="1400"/>
            </a:lvl4pPr>
            <a:lvl5pPr marL="1822222" indent="0">
              <a:buNone/>
              <a:defRPr sz="1400"/>
            </a:lvl5pPr>
            <a:lvl6pPr marL="2277791" indent="0">
              <a:buNone/>
              <a:defRPr sz="1400"/>
            </a:lvl6pPr>
            <a:lvl7pPr marL="2733353" indent="0">
              <a:buNone/>
              <a:defRPr sz="1400"/>
            </a:lvl7pPr>
            <a:lvl8pPr marL="3188903" indent="0">
              <a:buNone/>
              <a:defRPr sz="1400"/>
            </a:lvl8pPr>
            <a:lvl9pPr marL="3644456"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947998-A6F0-4F02-9685-527E945E9231}"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028702"/>
            <a:ext cx="4038600" cy="362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2"/>
            <a:ext cx="4038600" cy="362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C61288A-78D5-45F7-8495-636D17212EE8}"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579" indent="0">
              <a:buNone/>
              <a:defRPr sz="2000" b="1"/>
            </a:lvl2pPr>
            <a:lvl3pPr marL="911121" indent="0">
              <a:buNone/>
              <a:defRPr sz="1800" b="1"/>
            </a:lvl3pPr>
            <a:lvl4pPr marL="1366676" indent="0">
              <a:buNone/>
              <a:defRPr sz="1600" b="1"/>
            </a:lvl4pPr>
            <a:lvl5pPr marL="1822222" indent="0">
              <a:buNone/>
              <a:defRPr sz="1600" b="1"/>
            </a:lvl5pPr>
            <a:lvl6pPr marL="2277791" indent="0">
              <a:buNone/>
              <a:defRPr sz="1600" b="1"/>
            </a:lvl6pPr>
            <a:lvl7pPr marL="2733353" indent="0">
              <a:buNone/>
              <a:defRPr sz="1600" b="1"/>
            </a:lvl7pPr>
            <a:lvl8pPr marL="3188903" indent="0">
              <a:buNone/>
              <a:defRPr sz="1600" b="1"/>
            </a:lvl8pPr>
            <a:lvl9pPr marL="364445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5579" indent="0">
              <a:buNone/>
              <a:defRPr sz="2000" b="1"/>
            </a:lvl2pPr>
            <a:lvl3pPr marL="911121" indent="0">
              <a:buNone/>
              <a:defRPr sz="1800" b="1"/>
            </a:lvl3pPr>
            <a:lvl4pPr marL="1366676" indent="0">
              <a:buNone/>
              <a:defRPr sz="1600" b="1"/>
            </a:lvl4pPr>
            <a:lvl5pPr marL="1822222" indent="0">
              <a:buNone/>
              <a:defRPr sz="1600" b="1"/>
            </a:lvl5pPr>
            <a:lvl6pPr marL="2277791" indent="0">
              <a:buNone/>
              <a:defRPr sz="1600" b="1"/>
            </a:lvl6pPr>
            <a:lvl7pPr marL="2733353" indent="0">
              <a:buNone/>
              <a:defRPr sz="1600" b="1"/>
            </a:lvl7pPr>
            <a:lvl8pPr marL="3188903" indent="0">
              <a:buNone/>
              <a:defRPr sz="1600" b="1"/>
            </a:lvl8pPr>
            <a:lvl9pPr marL="364445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70CADEA-AABC-43A6-95F3-54962DA6D35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AFCAC4A-2216-468C-94FB-30709B04156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4E602182-8A3F-4BE0-B39A-C2145B207DA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2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313" cy="3518297"/>
          </a:xfrm>
        </p:spPr>
        <p:txBody>
          <a:bodyPr/>
          <a:lstStyle>
            <a:lvl1pPr marL="0" indent="0">
              <a:buNone/>
              <a:defRPr sz="1400"/>
            </a:lvl1pPr>
            <a:lvl2pPr marL="455579" indent="0">
              <a:buNone/>
              <a:defRPr sz="1200"/>
            </a:lvl2pPr>
            <a:lvl3pPr marL="911121" indent="0">
              <a:buNone/>
              <a:defRPr sz="1000"/>
            </a:lvl3pPr>
            <a:lvl4pPr marL="1366676" indent="0">
              <a:buNone/>
              <a:defRPr sz="900"/>
            </a:lvl4pPr>
            <a:lvl5pPr marL="1822222" indent="0">
              <a:buNone/>
              <a:defRPr sz="900"/>
            </a:lvl5pPr>
            <a:lvl6pPr marL="2277791" indent="0">
              <a:buNone/>
              <a:defRPr sz="900"/>
            </a:lvl6pPr>
            <a:lvl7pPr marL="2733353" indent="0">
              <a:buNone/>
              <a:defRPr sz="900"/>
            </a:lvl7pPr>
            <a:lvl8pPr marL="3188903" indent="0">
              <a:buNone/>
              <a:defRPr sz="900"/>
            </a:lvl8pPr>
            <a:lvl9pPr marL="364445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D0AF791-27AA-4E7C-97ED-8F970063C82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579" indent="0">
              <a:buNone/>
              <a:defRPr sz="2800"/>
            </a:lvl2pPr>
            <a:lvl3pPr marL="911121" indent="0">
              <a:buNone/>
              <a:defRPr sz="2400"/>
            </a:lvl3pPr>
            <a:lvl4pPr marL="1366676" indent="0">
              <a:buNone/>
              <a:defRPr sz="2000"/>
            </a:lvl4pPr>
            <a:lvl5pPr marL="1822222" indent="0">
              <a:buNone/>
              <a:defRPr sz="2000"/>
            </a:lvl5pPr>
            <a:lvl6pPr marL="2277791" indent="0">
              <a:buNone/>
              <a:defRPr sz="2000"/>
            </a:lvl6pPr>
            <a:lvl7pPr marL="2733353" indent="0">
              <a:buNone/>
              <a:defRPr sz="2000"/>
            </a:lvl7pPr>
            <a:lvl8pPr marL="3188903" indent="0">
              <a:buNone/>
              <a:defRPr sz="2000"/>
            </a:lvl8pPr>
            <a:lvl9pPr marL="3644456" indent="0">
              <a:buNone/>
              <a:defRPr sz="2000"/>
            </a:lvl9pPr>
          </a:lstStyle>
          <a:p>
            <a:endParaRPr lang="en-US"/>
          </a:p>
        </p:txBody>
      </p:sp>
      <p:sp>
        <p:nvSpPr>
          <p:cNvPr id="4" name="Text Placeholder 3"/>
          <p:cNvSpPr>
            <a:spLocks noGrp="1"/>
          </p:cNvSpPr>
          <p:nvPr>
            <p:ph type="body" sz="half" idx="2"/>
          </p:nvPr>
        </p:nvSpPr>
        <p:spPr>
          <a:xfrm>
            <a:off x="1792288" y="4025539"/>
            <a:ext cx="5486400" cy="603647"/>
          </a:xfrm>
        </p:spPr>
        <p:txBody>
          <a:bodyPr/>
          <a:lstStyle>
            <a:lvl1pPr marL="0" indent="0">
              <a:buNone/>
              <a:defRPr sz="1400"/>
            </a:lvl1pPr>
            <a:lvl2pPr marL="455579" indent="0">
              <a:buNone/>
              <a:defRPr sz="1200"/>
            </a:lvl2pPr>
            <a:lvl3pPr marL="911121" indent="0">
              <a:buNone/>
              <a:defRPr sz="1000"/>
            </a:lvl3pPr>
            <a:lvl4pPr marL="1366676" indent="0">
              <a:buNone/>
              <a:defRPr sz="900"/>
            </a:lvl4pPr>
            <a:lvl5pPr marL="1822222" indent="0">
              <a:buNone/>
              <a:defRPr sz="900"/>
            </a:lvl5pPr>
            <a:lvl6pPr marL="2277791" indent="0">
              <a:buNone/>
              <a:defRPr sz="900"/>
            </a:lvl6pPr>
            <a:lvl7pPr marL="2733353" indent="0">
              <a:buNone/>
              <a:defRPr sz="900"/>
            </a:lvl7pPr>
            <a:lvl8pPr marL="3188903" indent="0">
              <a:buNone/>
              <a:defRPr sz="900"/>
            </a:lvl8pPr>
            <a:lvl9pPr marL="364445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4EB7102-FCAD-4617-B965-6B63336269D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4733718" y="1112964"/>
            <a:ext cx="4410283" cy="324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B2BAFE4-0D98-4060-9EF8-A7952FC297D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2"/>
            <a:ext cx="2057400" cy="43529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04802"/>
            <a:ext cx="6019800" cy="43529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F3D9B7D-B812-4D52-A963-2B5A187B8B4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2" name="Gruppieren 7"/>
          <p:cNvGrpSpPr/>
          <p:nvPr userDrawn="1"/>
        </p:nvGrpSpPr>
        <p:grpSpPr>
          <a:xfrm>
            <a:off x="6605279" y="-324043"/>
            <a:ext cx="2703588" cy="3833925"/>
            <a:chOff x="8805890" y="-432057"/>
            <a:chExt cx="3604315" cy="5111900"/>
          </a:xfrm>
        </p:grpSpPr>
        <p:sp>
          <p:nvSpPr>
            <p:cNvPr id="47" name="Gleichschenkliges Dreieck 46"/>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48" name="Gleichschenkliges Dreieck 47"/>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49" name="Gleichschenkliges Dreieck 48"/>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0" name="Gleichschenkliges Dreieck 49"/>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1" name="Gleichschenkliges Dreieck 50"/>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2" name="Gleichschenkliges Dreieck 51"/>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5" name="Gleichschenkliges Dreieck 74"/>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6" name="Gleichschenkliges Dreieck 75"/>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7" name="Gleichschenkliges Dreieck 76"/>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8" name="Gleichschenkliges Dreieck 77"/>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9" name="Gleichschenkliges Dreieck 78"/>
            <p:cNvSpPr/>
            <p:nvPr/>
          </p:nvSpPr>
          <p:spPr>
            <a:xfrm rot="5400000">
              <a:off x="9428936" y="443178"/>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2" name="Gleichschenkliges Dreieck 81"/>
            <p:cNvSpPr/>
            <p:nvPr/>
          </p:nvSpPr>
          <p:spPr>
            <a:xfrm rot="1800000">
              <a:off x="10274459" y="1906120"/>
              <a:ext cx="781774" cy="673943"/>
            </a:xfrm>
            <a:prstGeom prst="triangl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3" name="Gleichschenkliges Dreieck 82"/>
            <p:cNvSpPr/>
            <p:nvPr/>
          </p:nvSpPr>
          <p:spPr>
            <a:xfrm rot="19800000">
              <a:off x="10612903" y="1908778"/>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4" name="Gleichschenkliges Dreieck 83"/>
            <p:cNvSpPr/>
            <p:nvPr/>
          </p:nvSpPr>
          <p:spPr>
            <a:xfrm rot="16200000">
              <a:off x="10782936" y="1614093"/>
              <a:ext cx="781774" cy="673943"/>
            </a:xfrm>
            <a:prstGeom prst="triangle">
              <a:avLst/>
            </a:prstGeom>
            <a:solidFill>
              <a:schemeClr val="tx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5" name="Gleichschenkliges Dreieck 84"/>
            <p:cNvSpPr/>
            <p:nvPr/>
          </p:nvSpPr>
          <p:spPr>
            <a:xfrm rot="12600000">
              <a:off x="10612903" y="1321918"/>
              <a:ext cx="781774" cy="673943"/>
            </a:xfrm>
            <a:prstGeom prst="triangle">
              <a:avLst/>
            </a:prstGeom>
            <a:solidFill>
              <a:schemeClr val="tx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6" name="Gleichschenkliges Dreieck 85"/>
            <p:cNvSpPr/>
            <p:nvPr/>
          </p:nvSpPr>
          <p:spPr>
            <a:xfrm rot="5400000">
              <a:off x="10104427"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7" name="Gleichschenkliges Dreieck 86"/>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9" name="Gleichschenkliges Dreieck 88"/>
            <p:cNvSpPr/>
            <p:nvPr/>
          </p:nvSpPr>
          <p:spPr>
            <a:xfrm rot="1800000">
              <a:off x="8922007" y="1908778"/>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0" name="Gleichschenkliges Dreieck 89"/>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1" name="Gleichschenkliges Dreieck 90"/>
            <p:cNvSpPr/>
            <p:nvPr/>
          </p:nvSpPr>
          <p:spPr>
            <a:xfrm rot="16200000">
              <a:off x="9430484" y="1614093"/>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4" name="Gleichschenkliges Dreieck 93"/>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5" name="Gleichschenkliges Dreieck 94"/>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8" name="Gleichschenkliges Dreieck 97"/>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0" name="Gleichschenkliges Dreieck 99"/>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7" name="Gleichschenkliges Dreieck 106"/>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8" name="Gleichschenkliges Dreieck 107"/>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9" name="Gleichschenkliges Dreieck 118"/>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25" name="Gleichschenkliges Dreieck 124"/>
            <p:cNvSpPr/>
            <p:nvPr userDrawn="1"/>
          </p:nvSpPr>
          <p:spPr>
            <a:xfrm rot="1800000">
              <a:off x="11628431" y="1908778"/>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27" name="Gleichschenkliges Dreieck 126"/>
            <p:cNvSpPr/>
            <p:nvPr userDrawn="1"/>
          </p:nvSpPr>
          <p:spPr>
            <a:xfrm rot="5400000">
              <a:off x="11458399"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28" name="Gleichschenkliges Dreieck 127"/>
            <p:cNvSpPr/>
            <p:nvPr userDrawn="1"/>
          </p:nvSpPr>
          <p:spPr>
            <a:xfrm rot="9000000">
              <a:off x="11628431" y="1321914"/>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29" name="Gleichschenkliges Dreieck 128"/>
            <p:cNvSpPr/>
            <p:nvPr userDrawn="1"/>
          </p:nvSpPr>
          <p:spPr>
            <a:xfrm rot="1800000">
              <a:off x="10951420" y="2296457"/>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0" name="Gleichschenkliges Dreieck 129"/>
            <p:cNvSpPr/>
            <p:nvPr userDrawn="1"/>
          </p:nvSpPr>
          <p:spPr>
            <a:xfrm rot="19800000">
              <a:off x="11289864" y="2296457"/>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1" name="Gleichschenkliges Dreieck 130"/>
            <p:cNvSpPr/>
            <p:nvPr userDrawn="1"/>
          </p:nvSpPr>
          <p:spPr>
            <a:xfrm rot="19800000">
              <a:off x="10612903" y="3467372"/>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3" name="Gleichschenkliges Dreieck 132"/>
            <p:cNvSpPr/>
            <p:nvPr userDrawn="1"/>
          </p:nvSpPr>
          <p:spPr>
            <a:xfrm rot="12600000">
              <a:off x="10612903" y="2880512"/>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5" name="Gleichschenkliges Dreieck 134"/>
            <p:cNvSpPr/>
            <p:nvPr userDrawn="1"/>
          </p:nvSpPr>
          <p:spPr>
            <a:xfrm rot="1800000">
              <a:off x="11628431" y="3464714"/>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6" name="Gleichschenkliges Dreieck 135"/>
            <p:cNvSpPr/>
            <p:nvPr userDrawn="1"/>
          </p:nvSpPr>
          <p:spPr>
            <a:xfrm rot="5400000">
              <a:off x="11458399" y="3172687"/>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7" name="Gleichschenkliges Dreieck 136"/>
            <p:cNvSpPr/>
            <p:nvPr userDrawn="1"/>
          </p:nvSpPr>
          <p:spPr>
            <a:xfrm rot="9000000">
              <a:off x="11628431" y="2880508"/>
              <a:ext cx="781774" cy="673943"/>
            </a:xfrm>
            <a:prstGeom prst="triangle">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38" name="Gleichschenkliges Dreieck 137"/>
            <p:cNvSpPr/>
            <p:nvPr userDrawn="1"/>
          </p:nvSpPr>
          <p:spPr>
            <a:xfrm rot="5400000">
              <a:off x="11458399" y="3951984"/>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grpSp>
      <p:grpSp>
        <p:nvGrpSpPr>
          <p:cNvPr id="3" name="Gruppieren 6"/>
          <p:cNvGrpSpPr/>
          <p:nvPr userDrawn="1"/>
        </p:nvGrpSpPr>
        <p:grpSpPr>
          <a:xfrm>
            <a:off x="-167413" y="4086340"/>
            <a:ext cx="2614189" cy="1382897"/>
            <a:chOff x="-223190" y="5448410"/>
            <a:chExt cx="3485131" cy="1843863"/>
          </a:xfrm>
        </p:grpSpPr>
        <p:sp>
          <p:nvSpPr>
            <p:cNvPr id="139" name="Gleichschenkliges Dreieck 138"/>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1" name="Gleichschenkliges Dreieck 14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2" name="Gleichschenkliges Dreieck 14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3" name="Gleichschenkliges Dreieck 14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4" name="Gleichschenkliges Dreieck 14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8" name="Gleichschenkliges Dreieck 147"/>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49" name="Gleichschenkliges Dreieck 148"/>
            <p:cNvSpPr/>
            <p:nvPr userDrawn="1"/>
          </p:nvSpPr>
          <p:spPr>
            <a:xfrm rot="16200000">
              <a:off x="1975858" y="5743095"/>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65" name="Gleichschenkliges Dreieck 164"/>
            <p:cNvSpPr/>
            <p:nvPr userDrawn="1"/>
          </p:nvSpPr>
          <p:spPr>
            <a:xfrm rot="12600000">
              <a:off x="1127715" y="6618330"/>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67" name="Gleichschenkliges Dreieck 166"/>
            <p:cNvSpPr/>
            <p:nvPr userDrawn="1"/>
          </p:nvSpPr>
          <p:spPr>
            <a:xfrm rot="9000000">
              <a:off x="789271" y="6618330"/>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68" name="Gleichschenkliges Dreieck 167"/>
            <p:cNvSpPr/>
            <p:nvPr userDrawn="1"/>
          </p:nvSpPr>
          <p:spPr>
            <a:xfrm rot="12600000">
              <a:off x="2480167" y="6618330"/>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69" name="Gleichschenkliges Dreieck 168"/>
            <p:cNvSpPr/>
            <p:nvPr userDrawn="1"/>
          </p:nvSpPr>
          <p:spPr>
            <a:xfrm rot="9000000">
              <a:off x="2141723" y="6618330"/>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71" name="Gleichschenkliges Dreieck 17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grpSp>
      <p:sp>
        <p:nvSpPr>
          <p:cNvPr id="114" name="Titel 1"/>
          <p:cNvSpPr>
            <a:spLocks noGrp="1"/>
          </p:cNvSpPr>
          <p:nvPr>
            <p:ph type="title" hasCustomPrompt="1"/>
          </p:nvPr>
        </p:nvSpPr>
        <p:spPr>
          <a:xfrm>
            <a:off x="783384" y="32"/>
            <a:ext cx="7577234" cy="2806081"/>
          </a:xfrm>
        </p:spPr>
        <p:txBody>
          <a:bodyPr rIns="2691370" anchor="b" anchorCtr="0">
            <a:noAutofit/>
          </a:bodyPr>
          <a:lstStyle>
            <a:lvl1pPr algn="l">
              <a:lnSpc>
                <a:spcPct val="80000"/>
              </a:lnSpc>
              <a:defRPr sz="6600" b="0" cap="all">
                <a:solidFill>
                  <a:schemeClr val="tx1"/>
                </a:solidFill>
                <a:latin typeface="Bebas Neue" pitchFamily="34" charset="0"/>
              </a:defRPr>
            </a:lvl1pPr>
          </a:lstStyle>
          <a:p>
            <a:r>
              <a:rPr lang="de-DE" dirty="0"/>
              <a:t>FREE POWERPOINT </a:t>
            </a:r>
            <a:br>
              <a:rPr lang="de-DE" dirty="0"/>
            </a:br>
            <a:r>
              <a:rPr lang="de-DE" dirty="0"/>
              <a:t>TEMPLATE</a:t>
            </a:r>
            <a:endParaRPr lang="en-US" dirty="0"/>
          </a:p>
        </p:txBody>
      </p:sp>
      <p:sp>
        <p:nvSpPr>
          <p:cNvPr id="115" name="Textplatzhalter 2"/>
          <p:cNvSpPr>
            <a:spLocks noGrp="1"/>
          </p:cNvSpPr>
          <p:nvPr>
            <p:ph type="body" idx="1" hasCustomPrompt="1"/>
          </p:nvPr>
        </p:nvSpPr>
        <p:spPr>
          <a:xfrm>
            <a:off x="783384" y="2806113"/>
            <a:ext cx="7577234" cy="1546319"/>
          </a:xfrm>
        </p:spPr>
        <p:txBody>
          <a:bodyPr rIns="2691370" anchor="t" anchorCtr="0"/>
          <a:lstStyle>
            <a:lvl1pPr marL="0" marR="0" indent="0" algn="l" defTabSz="683596" rtl="0" eaLnBrk="1" fontAlgn="auto" latinLnBrk="0" hangingPunct="1">
              <a:lnSpc>
                <a:spcPct val="80000"/>
              </a:lnSpc>
              <a:spcBef>
                <a:spcPts val="0"/>
              </a:spcBef>
              <a:spcAft>
                <a:spcPts val="750"/>
              </a:spcAft>
              <a:buClrTx/>
              <a:buSzTx/>
              <a:buFont typeface="Wingdings" panose="05000000000000000000" pitchFamily="2" charset="2"/>
              <a:buNone/>
              <a:tabLst/>
              <a:defRPr sz="3300">
                <a:solidFill>
                  <a:schemeClr val="tx1"/>
                </a:solidFill>
              </a:defRPr>
            </a:lvl1pPr>
            <a:lvl2pPr marL="341812" indent="0">
              <a:buNone/>
              <a:defRPr sz="1400">
                <a:solidFill>
                  <a:schemeClr val="tx1">
                    <a:tint val="75000"/>
                  </a:schemeClr>
                </a:solidFill>
              </a:defRPr>
            </a:lvl2pPr>
            <a:lvl3pPr marL="683596" indent="0">
              <a:buNone/>
              <a:defRPr sz="1200">
                <a:solidFill>
                  <a:schemeClr val="tx1">
                    <a:tint val="75000"/>
                  </a:schemeClr>
                </a:solidFill>
              </a:defRPr>
            </a:lvl3pPr>
            <a:lvl4pPr marL="1025435" indent="0">
              <a:buNone/>
              <a:defRPr sz="1100">
                <a:solidFill>
                  <a:schemeClr val="tx1">
                    <a:tint val="75000"/>
                  </a:schemeClr>
                </a:solidFill>
              </a:defRPr>
            </a:lvl4pPr>
            <a:lvl5pPr marL="1367222" indent="0">
              <a:buNone/>
              <a:defRPr sz="1100">
                <a:solidFill>
                  <a:schemeClr val="tx1">
                    <a:tint val="75000"/>
                  </a:schemeClr>
                </a:solidFill>
              </a:defRPr>
            </a:lvl5pPr>
            <a:lvl6pPr marL="1709027" indent="0">
              <a:buNone/>
              <a:defRPr sz="1100">
                <a:solidFill>
                  <a:schemeClr val="tx1">
                    <a:tint val="75000"/>
                  </a:schemeClr>
                </a:solidFill>
              </a:defRPr>
            </a:lvl6pPr>
            <a:lvl7pPr marL="2050832" indent="0">
              <a:buNone/>
              <a:defRPr sz="1100">
                <a:solidFill>
                  <a:schemeClr val="tx1">
                    <a:tint val="75000"/>
                  </a:schemeClr>
                </a:solidFill>
              </a:defRPr>
            </a:lvl7pPr>
            <a:lvl8pPr marL="2392626" indent="0">
              <a:buNone/>
              <a:defRPr sz="1100">
                <a:solidFill>
                  <a:schemeClr val="tx1">
                    <a:tint val="75000"/>
                  </a:schemeClr>
                </a:solidFill>
              </a:defRPr>
            </a:lvl8pPr>
            <a:lvl9pPr marL="2734445" indent="0">
              <a:buNone/>
              <a:defRPr sz="1100">
                <a:solidFill>
                  <a:schemeClr val="tx1">
                    <a:tint val="75000"/>
                  </a:schemeClr>
                </a:solidFill>
              </a:defRPr>
            </a:lvl9pPr>
          </a:lstStyle>
          <a:p>
            <a:pPr lvl="0"/>
            <a:r>
              <a:rPr lang="de-DE" dirty="0"/>
              <a:t>PRESENTATIONLOAD</a:t>
            </a:r>
          </a:p>
        </p:txBody>
      </p:sp>
    </p:spTree>
    <p:extLst>
      <p:ext uri="{BB962C8B-B14F-4D97-AF65-F5344CB8AC3E}">
        <p14:creationId xmlns:p14="http://schemas.microsoft.com/office/powerpoint/2010/main" val="109688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2" name="Gruppieren 71"/>
          <p:cNvGrpSpPr/>
          <p:nvPr userDrawn="1"/>
        </p:nvGrpSpPr>
        <p:grpSpPr>
          <a:xfrm>
            <a:off x="6605279" y="-324043"/>
            <a:ext cx="2703588" cy="3833925"/>
            <a:chOff x="8805890" y="-432057"/>
            <a:chExt cx="3604315" cy="5111900"/>
          </a:xfrm>
        </p:grpSpPr>
        <p:sp>
          <p:nvSpPr>
            <p:cNvPr id="73" name="Gleichschenkliges Dreieck 72"/>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4" name="Gleichschenkliges Dreieck 73"/>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5" name="Gleichschenkliges Dreieck 74"/>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6" name="Gleichschenkliges Dreieck 75"/>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7" name="Gleichschenkliges Dreieck 76"/>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8" name="Gleichschenkliges Dreieck 77"/>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0" name="Gleichschenkliges Dreieck 79"/>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1" name="Gleichschenkliges Dreieck 80"/>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2" name="Gleichschenkliges Dreieck 81"/>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4" name="Gleichschenkliges Dreieck 83"/>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5" name="Gleichschenkliges Dreieck 84"/>
            <p:cNvSpPr/>
            <p:nvPr/>
          </p:nvSpPr>
          <p:spPr>
            <a:xfrm rot="5400000">
              <a:off x="9428936" y="443178"/>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86" name="Gleichschenkliges Dreieck 85"/>
            <p:cNvSpPr/>
            <p:nvPr/>
          </p:nvSpPr>
          <p:spPr>
            <a:xfrm rot="1800000">
              <a:off x="10274459" y="1906120"/>
              <a:ext cx="781774" cy="673943"/>
            </a:xfrm>
            <a:prstGeom prst="triangl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3" name="Gleichschenkliges Dreieck 92"/>
            <p:cNvSpPr/>
            <p:nvPr/>
          </p:nvSpPr>
          <p:spPr>
            <a:xfrm rot="19800000">
              <a:off x="10612903" y="1908778"/>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4" name="Gleichschenkliges Dreieck 93"/>
            <p:cNvSpPr/>
            <p:nvPr/>
          </p:nvSpPr>
          <p:spPr>
            <a:xfrm rot="16200000">
              <a:off x="10782936" y="1614093"/>
              <a:ext cx="781774" cy="673943"/>
            </a:xfrm>
            <a:prstGeom prst="triangle">
              <a:avLst/>
            </a:prstGeom>
            <a:solidFill>
              <a:schemeClr val="tx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5" name="Gleichschenkliges Dreieck 94"/>
            <p:cNvSpPr/>
            <p:nvPr/>
          </p:nvSpPr>
          <p:spPr>
            <a:xfrm rot="12600000">
              <a:off x="10612903" y="1321918"/>
              <a:ext cx="781774" cy="673943"/>
            </a:xfrm>
            <a:prstGeom prst="triangle">
              <a:avLst/>
            </a:prstGeom>
            <a:solidFill>
              <a:schemeClr val="tx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6" name="Gleichschenkliges Dreieck 95"/>
            <p:cNvSpPr/>
            <p:nvPr/>
          </p:nvSpPr>
          <p:spPr>
            <a:xfrm rot="5400000">
              <a:off x="10104427"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7" name="Gleichschenkliges Dreieck 96"/>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8" name="Gleichschenkliges Dreieck 97"/>
            <p:cNvSpPr/>
            <p:nvPr/>
          </p:nvSpPr>
          <p:spPr>
            <a:xfrm rot="1800000">
              <a:off x="8922007" y="1908778"/>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99" name="Gleichschenkliges Dreieck 98"/>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0" name="Gleichschenkliges Dreieck 99"/>
            <p:cNvSpPr/>
            <p:nvPr/>
          </p:nvSpPr>
          <p:spPr>
            <a:xfrm rot="16200000">
              <a:off x="9430484" y="1614093"/>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1" name="Gleichschenkliges Dreieck 100"/>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2" name="Gleichschenkliges Dreieck 101"/>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3" name="Gleichschenkliges Dreieck 102"/>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4" name="Gleichschenkliges Dreieck 103"/>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5" name="Gleichschenkliges Dreieck 104"/>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6" name="Gleichschenkliges Dreieck 105"/>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7" name="Gleichschenkliges Dreieck 106"/>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8" name="Gleichschenkliges Dreieck 107"/>
            <p:cNvSpPr/>
            <p:nvPr userDrawn="1"/>
          </p:nvSpPr>
          <p:spPr>
            <a:xfrm rot="1800000">
              <a:off x="11628431" y="1908778"/>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09" name="Gleichschenkliges Dreieck 108"/>
            <p:cNvSpPr/>
            <p:nvPr userDrawn="1"/>
          </p:nvSpPr>
          <p:spPr>
            <a:xfrm rot="5400000">
              <a:off x="11458399"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0" name="Gleichschenkliges Dreieck 109"/>
            <p:cNvSpPr/>
            <p:nvPr userDrawn="1"/>
          </p:nvSpPr>
          <p:spPr>
            <a:xfrm rot="9000000">
              <a:off x="11628431" y="1321914"/>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1" name="Gleichschenkliges Dreieck 110"/>
            <p:cNvSpPr/>
            <p:nvPr userDrawn="1"/>
          </p:nvSpPr>
          <p:spPr>
            <a:xfrm rot="1800000">
              <a:off x="10951420" y="2296457"/>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2" name="Gleichschenkliges Dreieck 111"/>
            <p:cNvSpPr/>
            <p:nvPr userDrawn="1"/>
          </p:nvSpPr>
          <p:spPr>
            <a:xfrm rot="19800000">
              <a:off x="11289864" y="2296457"/>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3" name="Gleichschenkliges Dreieck 112"/>
            <p:cNvSpPr/>
            <p:nvPr userDrawn="1"/>
          </p:nvSpPr>
          <p:spPr>
            <a:xfrm rot="19800000">
              <a:off x="10612903" y="3467372"/>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4" name="Gleichschenkliges Dreieck 113"/>
            <p:cNvSpPr/>
            <p:nvPr userDrawn="1"/>
          </p:nvSpPr>
          <p:spPr>
            <a:xfrm rot="12600000">
              <a:off x="10612903" y="2880512"/>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5" name="Gleichschenkliges Dreieck 114"/>
            <p:cNvSpPr/>
            <p:nvPr userDrawn="1"/>
          </p:nvSpPr>
          <p:spPr>
            <a:xfrm rot="1800000">
              <a:off x="11628431" y="3464714"/>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6" name="Gleichschenkliges Dreieck 115"/>
            <p:cNvSpPr/>
            <p:nvPr userDrawn="1"/>
          </p:nvSpPr>
          <p:spPr>
            <a:xfrm rot="5400000">
              <a:off x="11458399" y="3172687"/>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7" name="Gleichschenkliges Dreieck 116"/>
            <p:cNvSpPr/>
            <p:nvPr userDrawn="1"/>
          </p:nvSpPr>
          <p:spPr>
            <a:xfrm rot="9000000">
              <a:off x="11628431" y="2880508"/>
              <a:ext cx="781774" cy="673943"/>
            </a:xfrm>
            <a:prstGeom prst="triangle">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118" name="Gleichschenkliges Dreieck 117"/>
            <p:cNvSpPr/>
            <p:nvPr userDrawn="1"/>
          </p:nvSpPr>
          <p:spPr>
            <a:xfrm rot="5400000">
              <a:off x="11458399" y="3951984"/>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grpSp>
      <p:grpSp>
        <p:nvGrpSpPr>
          <p:cNvPr id="3" name="Gruppieren 58"/>
          <p:cNvGrpSpPr/>
          <p:nvPr userDrawn="1"/>
        </p:nvGrpSpPr>
        <p:grpSpPr>
          <a:xfrm>
            <a:off x="-167413" y="4086340"/>
            <a:ext cx="2614189" cy="1382897"/>
            <a:chOff x="-223190" y="5448410"/>
            <a:chExt cx="3485131" cy="1843863"/>
          </a:xfrm>
        </p:grpSpPr>
        <p:sp>
          <p:nvSpPr>
            <p:cNvPr id="60" name="Gleichschenkliges Dreieck 59"/>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1" name="Gleichschenkliges Dreieck 6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2" name="Gleichschenkliges Dreieck 6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3" name="Gleichschenkliges Dreieck 6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4" name="Gleichschenkliges Dreieck 6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5" name="Gleichschenkliges Dreieck 64"/>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6" name="Gleichschenkliges Dreieck 65"/>
            <p:cNvSpPr/>
            <p:nvPr userDrawn="1"/>
          </p:nvSpPr>
          <p:spPr>
            <a:xfrm rot="16200000">
              <a:off x="1975858" y="5743095"/>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7" name="Gleichschenkliges Dreieck 66"/>
            <p:cNvSpPr/>
            <p:nvPr userDrawn="1"/>
          </p:nvSpPr>
          <p:spPr>
            <a:xfrm rot="12600000">
              <a:off x="1127715" y="6618330"/>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8" name="Gleichschenkliges Dreieck 67"/>
            <p:cNvSpPr/>
            <p:nvPr userDrawn="1"/>
          </p:nvSpPr>
          <p:spPr>
            <a:xfrm rot="9000000">
              <a:off x="789271" y="6618330"/>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9" name="Gleichschenkliges Dreieck 68"/>
            <p:cNvSpPr/>
            <p:nvPr userDrawn="1"/>
          </p:nvSpPr>
          <p:spPr>
            <a:xfrm rot="12600000">
              <a:off x="2480167" y="6618330"/>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0" name="Gleichschenkliges Dreieck 69"/>
            <p:cNvSpPr/>
            <p:nvPr userDrawn="1"/>
          </p:nvSpPr>
          <p:spPr>
            <a:xfrm rot="9000000">
              <a:off x="2141723" y="6618330"/>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71" name="Gleichschenkliges Dreieck 7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grpSp>
      <p:sp>
        <p:nvSpPr>
          <p:cNvPr id="40" name="Titel 1"/>
          <p:cNvSpPr>
            <a:spLocks noGrp="1"/>
          </p:cNvSpPr>
          <p:nvPr userDrawn="1">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tx1"/>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1" name="Textplatzhalter 2"/>
          <p:cNvSpPr>
            <a:spLocks noGrp="1"/>
          </p:cNvSpPr>
          <p:nvPr userDrawn="1">
            <p:ph type="body" idx="1" hasCustomPrompt="1"/>
          </p:nvPr>
        </p:nvSpPr>
        <p:spPr>
          <a:xfrm>
            <a:off x="805465" y="2036975"/>
            <a:ext cx="5940773" cy="499500"/>
          </a:xfrm>
        </p:spPr>
        <p:txBody>
          <a:bodyPr anchor="t" anchorCtr="0"/>
          <a:lstStyle>
            <a:lvl1pPr marL="0" marR="0" indent="0" algn="l" defTabSz="683596"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1812" indent="0">
              <a:buNone/>
              <a:defRPr sz="1400">
                <a:solidFill>
                  <a:schemeClr val="tx1">
                    <a:tint val="75000"/>
                  </a:schemeClr>
                </a:solidFill>
              </a:defRPr>
            </a:lvl2pPr>
            <a:lvl3pPr marL="683596" indent="0">
              <a:buNone/>
              <a:defRPr sz="1200">
                <a:solidFill>
                  <a:schemeClr val="tx1">
                    <a:tint val="75000"/>
                  </a:schemeClr>
                </a:solidFill>
              </a:defRPr>
            </a:lvl3pPr>
            <a:lvl4pPr marL="1025435" indent="0">
              <a:buNone/>
              <a:defRPr sz="1100">
                <a:solidFill>
                  <a:schemeClr val="tx1">
                    <a:tint val="75000"/>
                  </a:schemeClr>
                </a:solidFill>
              </a:defRPr>
            </a:lvl4pPr>
            <a:lvl5pPr marL="1367222" indent="0">
              <a:buNone/>
              <a:defRPr sz="1100">
                <a:solidFill>
                  <a:schemeClr val="tx1">
                    <a:tint val="75000"/>
                  </a:schemeClr>
                </a:solidFill>
              </a:defRPr>
            </a:lvl5pPr>
            <a:lvl6pPr marL="1709027" indent="0">
              <a:buNone/>
              <a:defRPr sz="1100">
                <a:solidFill>
                  <a:schemeClr val="tx1">
                    <a:tint val="75000"/>
                  </a:schemeClr>
                </a:solidFill>
              </a:defRPr>
            </a:lvl6pPr>
            <a:lvl7pPr marL="2050832" indent="0">
              <a:buNone/>
              <a:defRPr sz="1100">
                <a:solidFill>
                  <a:schemeClr val="tx1">
                    <a:tint val="75000"/>
                  </a:schemeClr>
                </a:solidFill>
              </a:defRPr>
            </a:lvl7pPr>
            <a:lvl8pPr marL="2392626" indent="0">
              <a:buNone/>
              <a:defRPr sz="1100">
                <a:solidFill>
                  <a:schemeClr val="tx1">
                    <a:tint val="75000"/>
                  </a:schemeClr>
                </a:solidFill>
              </a:defRPr>
            </a:lvl8pPr>
            <a:lvl9pPr marL="2734445" indent="0">
              <a:buNone/>
              <a:defRPr sz="1100">
                <a:solidFill>
                  <a:schemeClr val="tx1">
                    <a:tint val="75000"/>
                  </a:schemeClr>
                </a:solidFill>
              </a:defRPr>
            </a:lvl9pPr>
          </a:lstStyle>
          <a:p>
            <a:pPr marL="0" marR="0" lvl="0" indent="0" algn="l" defTabSz="683596"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spTree>
    <p:extLst>
      <p:ext uri="{BB962C8B-B14F-4D97-AF65-F5344CB8AC3E}">
        <p14:creationId xmlns:p14="http://schemas.microsoft.com/office/powerpoint/2010/main" val="17784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17" name="Inhaltsplatzhalter 2"/>
          <p:cNvSpPr>
            <a:spLocks noGrp="1"/>
          </p:cNvSpPr>
          <p:nvPr>
            <p:ph idx="1"/>
          </p:nvPr>
        </p:nvSpPr>
        <p:spPr>
          <a:xfrm>
            <a:off x="387239" y="1112964"/>
            <a:ext cx="8351895"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17" name="Inhaltsplatzhalter 2"/>
          <p:cNvSpPr>
            <a:spLocks noGrp="1"/>
          </p:cNvSpPr>
          <p:nvPr>
            <p:ph idx="1"/>
          </p:nvPr>
        </p:nvSpPr>
        <p:spPr>
          <a:xfrm>
            <a:off x="387239" y="1112964"/>
            <a:ext cx="6345826"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0271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8" name="Bildplatzhalter 2"/>
          <p:cNvSpPr>
            <a:spLocks noGrp="1"/>
          </p:cNvSpPr>
          <p:nvPr>
            <p:ph type="pic" sz="quarter" idx="16"/>
          </p:nvPr>
        </p:nvSpPr>
        <p:spPr>
          <a:xfrm>
            <a:off x="4733718" y="1112964"/>
            <a:ext cx="4410283" cy="324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0620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9144000" cy="5143500"/>
          </a:xfrm>
          <a:prstGeom prst="rect">
            <a:avLst/>
          </a:prstGeom>
          <a:solidFill>
            <a:srgbClr val="C8303F"/>
          </a:solidFill>
          <a:ln w="15875" cap="flat">
            <a:noFill/>
            <a:prstDash val="solid"/>
            <a:miter lim="800000"/>
            <a:headEnd/>
            <a:tailEnd/>
          </a:ln>
        </p:spPr>
        <p:txBody>
          <a:bodyPr vert="horz" wrap="square" lIns="68381" tIns="34190" rIns="68381" bIns="34190" numCol="1" anchor="t" anchorCtr="0" compatLnSpc="1">
            <a:prstTxWarp prst="textNoShape">
              <a:avLst/>
            </a:prstTxWarp>
          </a:bodyPr>
          <a:lstStyle/>
          <a:p>
            <a:pPr defTabSz="683528"/>
            <a:endParaRPr lang="en-US" dirty="0">
              <a:solidFill>
                <a:prstClr val="black"/>
              </a:solidFill>
            </a:endParaRPr>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2965969" y="4557271"/>
            <a:ext cx="3207305" cy="270000"/>
          </a:xfrm>
        </p:spPr>
        <p:txBody>
          <a:bodyPr/>
          <a:lstStyle>
            <a:lvl1pPr>
              <a:defRPr>
                <a:solidFill>
                  <a:srgbClr val="FFFFFF"/>
                </a:solidFill>
              </a:defRPr>
            </a:lvl1pPr>
          </a:lstStyle>
          <a:p>
            <a:r>
              <a:rPr lang="en-US"/>
              <a:t>Enter your footer text here</a:t>
            </a:r>
            <a:endParaRPr lang="en-US" dirty="0"/>
          </a:p>
        </p:txBody>
      </p:sp>
      <p:sp>
        <p:nvSpPr>
          <p:cNvPr id="5" name="Foliennummernplatzhalter 4"/>
          <p:cNvSpPr>
            <a:spLocks noGrp="1"/>
          </p:cNvSpPr>
          <p:nvPr>
            <p:ph type="sldNum" sz="quarter" idx="12"/>
          </p:nvPr>
        </p:nvSpPr>
        <p:spPr>
          <a:xfrm>
            <a:off x="387240" y="4557271"/>
            <a:ext cx="685820" cy="270000"/>
          </a:xfrm>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rgbClr val="FFFFFF"/>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387272" y="1112964"/>
            <a:ext cx="8351099" cy="3239436"/>
          </a:xfrm>
          <a:noFill/>
        </p:spPr>
        <p:txBody>
          <a:bodyPr/>
          <a:lstStyle>
            <a:lvl1pPr>
              <a:defRPr sz="17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223785E-5697-4B1D-B4CB-CB1FAB5D985D}" type="datetimeFigureOut">
              <a:rPr lang="en-US"/>
              <a:pPr>
                <a:defRPr/>
              </a:pPr>
              <a:t>3/21/2019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5F22064-43D1-4BDD-AC13-065A386F9B11}" type="slidenum">
              <a:rPr lang="en-US" altLang="id-ID"/>
              <a:pPr/>
              <a:t>‹#›</a:t>
            </a:fld>
            <a:endParaRPr lang="en-US" altLang="id-ID"/>
          </a:p>
        </p:txBody>
      </p:sp>
    </p:spTree>
    <p:extLst>
      <p:ext uri="{BB962C8B-B14F-4D97-AF65-F5344CB8AC3E}">
        <p14:creationId xmlns:p14="http://schemas.microsoft.com/office/powerpoint/2010/main" val="35909539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2" name="Gruppieren 18"/>
          <p:cNvGrpSpPr/>
          <p:nvPr userDrawn="1"/>
        </p:nvGrpSpPr>
        <p:grpSpPr>
          <a:xfrm>
            <a:off x="3822633" y="-273074"/>
            <a:ext cx="5337738" cy="4310968"/>
            <a:chOff x="5096181" y="-364099"/>
            <a:chExt cx="7116058" cy="5747957"/>
          </a:xfrm>
        </p:grpSpPr>
        <p:grpSp>
          <p:nvGrpSpPr>
            <p:cNvPr id="3" name="Gruppieren 14"/>
            <p:cNvGrpSpPr/>
            <p:nvPr userDrawn="1"/>
          </p:nvGrpSpPr>
          <p:grpSpPr>
            <a:xfrm>
              <a:off x="7412564" y="0"/>
              <a:ext cx="4799675" cy="5383858"/>
              <a:chOff x="7412564" y="0"/>
              <a:chExt cx="4799675" cy="5383858"/>
            </a:xfrm>
          </p:grpSpPr>
          <p:sp>
            <p:nvSpPr>
              <p:cNvPr id="154" name="Flussdiagramm: Daten 6"/>
              <p:cNvSpPr/>
              <p:nvPr userDrawn="1"/>
            </p:nvSpPr>
            <p:spPr>
              <a:xfrm rot="18300000" flipV="1">
                <a:off x="11138042" y="4789119"/>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5" name="Rechteck 64"/>
              <p:cNvSpPr/>
              <p:nvPr userDrawn="1"/>
            </p:nvSpPr>
            <p:spPr>
              <a:xfrm>
                <a:off x="7412564" y="0"/>
                <a:ext cx="4323966" cy="5163263"/>
              </a:xfrm>
              <a:custGeom>
                <a:avLst/>
                <a:gdLst/>
                <a:ahLst/>
                <a:cxnLst/>
                <a:rect l="l" t="t" r="r" b="b"/>
                <a:pathLst>
                  <a:path w="4323966" h="5163263">
                    <a:moveTo>
                      <a:pt x="3620052" y="5163123"/>
                    </a:moveTo>
                    <a:lnTo>
                      <a:pt x="3971956" y="5163193"/>
                    </a:lnTo>
                    <a:lnTo>
                      <a:pt x="3620150" y="5163263"/>
                    </a:lnTo>
                    <a:close/>
                    <a:moveTo>
                      <a:pt x="4323914" y="5163049"/>
                    </a:moveTo>
                    <a:lnTo>
                      <a:pt x="4323966" y="5163124"/>
                    </a:lnTo>
                    <a:lnTo>
                      <a:pt x="4323863" y="5163123"/>
                    </a:lnTo>
                    <a:close/>
                    <a:moveTo>
                      <a:pt x="0" y="0"/>
                    </a:moveTo>
                    <a:lnTo>
                      <a:pt x="701793" y="0"/>
                    </a:lnTo>
                    <a:lnTo>
                      <a:pt x="3971956" y="4661361"/>
                    </a:lnTo>
                    <a:lnTo>
                      <a:pt x="3620000" y="516304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71" name="Rechteck 70"/>
              <p:cNvSpPr/>
              <p:nvPr userDrawn="1"/>
            </p:nvSpPr>
            <p:spPr>
              <a:xfrm>
                <a:off x="11032510" y="3481511"/>
                <a:ext cx="1179729" cy="1681751"/>
              </a:xfrm>
              <a:custGeom>
                <a:avLst/>
                <a:gdLst/>
                <a:ahLst/>
                <a:cxnLst/>
                <a:rect l="l" t="t" r="r" b="b"/>
                <a:pathLst>
                  <a:path w="1179729" h="1681751">
                    <a:moveTo>
                      <a:pt x="703915" y="1681612"/>
                    </a:moveTo>
                    <a:lnTo>
                      <a:pt x="703816" y="1681751"/>
                    </a:lnTo>
                    <a:lnTo>
                      <a:pt x="352009" y="1681682"/>
                    </a:lnTo>
                    <a:close/>
                    <a:moveTo>
                      <a:pt x="51" y="1681538"/>
                    </a:moveTo>
                    <a:lnTo>
                      <a:pt x="103" y="1681611"/>
                    </a:lnTo>
                    <a:lnTo>
                      <a:pt x="0" y="1681612"/>
                    </a:lnTo>
                    <a:close/>
                    <a:moveTo>
                      <a:pt x="1179729" y="0"/>
                    </a:moveTo>
                    <a:lnTo>
                      <a:pt x="1179729" y="1002978"/>
                    </a:lnTo>
                    <a:lnTo>
                      <a:pt x="703966" y="1681538"/>
                    </a:lnTo>
                    <a:lnTo>
                      <a:pt x="352009" y="11798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6" name="Gruppieren 8"/>
            <p:cNvGrpSpPr/>
            <p:nvPr userDrawn="1"/>
          </p:nvGrpSpPr>
          <p:grpSpPr>
            <a:xfrm>
              <a:off x="5096181" y="-364099"/>
              <a:ext cx="2182565" cy="2194247"/>
              <a:chOff x="5096181" y="-364099"/>
              <a:chExt cx="2182565" cy="2194247"/>
            </a:xfrm>
          </p:grpSpPr>
          <p:sp>
            <p:nvSpPr>
              <p:cNvPr id="161" name="Flussdiagramm: Daten 6"/>
              <p:cNvSpPr/>
              <p:nvPr userDrawn="1"/>
            </p:nvSpPr>
            <p:spPr>
              <a:xfrm rot="3300000" flipH="1" flipV="1">
                <a:off x="4287921" y="444161"/>
                <a:ext cx="2194247" cy="577727"/>
              </a:xfrm>
              <a:custGeom>
                <a:avLst/>
                <a:gdLst/>
                <a:ahLst/>
                <a:cxnLst/>
                <a:rect l="l" t="t" r="r" b="b"/>
                <a:pathLst>
                  <a:path w="2194247" h="577727">
                    <a:moveTo>
                      <a:pt x="403750" y="1115"/>
                    </a:moveTo>
                    <a:lnTo>
                      <a:pt x="201848" y="289338"/>
                    </a:lnTo>
                    <a:lnTo>
                      <a:pt x="403580" y="1115"/>
                    </a:lnTo>
                    <a:close/>
                    <a:moveTo>
                      <a:pt x="92" y="577727"/>
                    </a:moveTo>
                    <a:lnTo>
                      <a:pt x="0" y="577727"/>
                    </a:lnTo>
                    <a:lnTo>
                      <a:pt x="60" y="577643"/>
                    </a:lnTo>
                    <a:close/>
                    <a:moveTo>
                      <a:pt x="2194247" y="0"/>
                    </a:moveTo>
                    <a:lnTo>
                      <a:pt x="1790844" y="576119"/>
                    </a:lnTo>
                    <a:lnTo>
                      <a:pt x="612925" y="577177"/>
                    </a:lnTo>
                    <a:lnTo>
                      <a:pt x="403841" y="111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62" name="Flussdiagramm: Daten 6"/>
              <p:cNvSpPr/>
              <p:nvPr userDrawn="1"/>
            </p:nvSpPr>
            <p:spPr>
              <a:xfrm rot="18300000" flipV="1">
                <a:off x="5652464" y="109204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59" name="Rechteck 58"/>
              <p:cNvSpPr/>
              <p:nvPr userDrawn="1"/>
            </p:nvSpPr>
            <p:spPr>
              <a:xfrm>
                <a:off x="5546932" y="0"/>
                <a:ext cx="1731814" cy="1466188"/>
              </a:xfrm>
              <a:custGeom>
                <a:avLst/>
                <a:gdLst/>
                <a:ahLst/>
                <a:cxnLst/>
                <a:rect l="l" t="t" r="r" b="b"/>
                <a:pathLst>
                  <a:path w="1731814" h="1466188">
                    <a:moveTo>
                      <a:pt x="703915" y="1466049"/>
                    </a:moveTo>
                    <a:lnTo>
                      <a:pt x="703816" y="1466188"/>
                    </a:lnTo>
                    <a:lnTo>
                      <a:pt x="352009" y="1466120"/>
                    </a:lnTo>
                    <a:close/>
                    <a:moveTo>
                      <a:pt x="51" y="1465976"/>
                    </a:moveTo>
                    <a:lnTo>
                      <a:pt x="103" y="1466049"/>
                    </a:lnTo>
                    <a:lnTo>
                      <a:pt x="0" y="1466049"/>
                    </a:lnTo>
                    <a:close/>
                    <a:moveTo>
                      <a:pt x="1028502" y="0"/>
                    </a:moveTo>
                    <a:lnTo>
                      <a:pt x="1731814" y="0"/>
                    </a:lnTo>
                    <a:lnTo>
                      <a:pt x="703966" y="1465976"/>
                    </a:lnTo>
                    <a:lnTo>
                      <a:pt x="352009" y="96428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7" name="Gruppieren 13"/>
            <p:cNvGrpSpPr/>
            <p:nvPr userDrawn="1"/>
          </p:nvGrpSpPr>
          <p:grpSpPr>
            <a:xfrm>
              <a:off x="6940642" y="0"/>
              <a:ext cx="2274153" cy="1470862"/>
              <a:chOff x="6940642" y="0"/>
              <a:chExt cx="2274153" cy="1470862"/>
            </a:xfrm>
          </p:grpSpPr>
          <p:sp>
            <p:nvSpPr>
              <p:cNvPr id="126" name="Flussdiagramm: Daten 6"/>
              <p:cNvSpPr/>
              <p:nvPr userDrawn="1"/>
            </p:nvSpPr>
            <p:spPr>
              <a:xfrm rot="18300000" flipV="1">
                <a:off x="7945440" y="1151680"/>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2" name="Rechteck 61"/>
              <p:cNvSpPr/>
              <p:nvPr userDrawn="1"/>
            </p:nvSpPr>
            <p:spPr>
              <a:xfrm>
                <a:off x="6940642" y="0"/>
                <a:ext cx="1325990" cy="1352474"/>
              </a:xfrm>
              <a:custGeom>
                <a:avLst/>
                <a:gdLst/>
                <a:ahLst/>
                <a:cxnLst/>
                <a:rect l="l" t="t" r="r" b="b"/>
                <a:pathLst>
                  <a:path w="1325990" h="1352474">
                    <a:moveTo>
                      <a:pt x="948216" y="1352399"/>
                    </a:moveTo>
                    <a:lnTo>
                      <a:pt x="1137075" y="1352438"/>
                    </a:lnTo>
                    <a:lnTo>
                      <a:pt x="948268" y="1352474"/>
                    </a:lnTo>
                    <a:close/>
                    <a:moveTo>
                      <a:pt x="1325962" y="1352359"/>
                    </a:moveTo>
                    <a:lnTo>
                      <a:pt x="1325990" y="1352400"/>
                    </a:lnTo>
                    <a:lnTo>
                      <a:pt x="1325935" y="1352399"/>
                    </a:lnTo>
                    <a:close/>
                    <a:moveTo>
                      <a:pt x="0" y="0"/>
                    </a:moveTo>
                    <a:lnTo>
                      <a:pt x="377220" y="0"/>
                    </a:lnTo>
                    <a:lnTo>
                      <a:pt x="1137076" y="1083116"/>
                    </a:lnTo>
                    <a:lnTo>
                      <a:pt x="948188" y="13523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3" name="Rechteck 62"/>
              <p:cNvSpPr/>
              <p:nvPr userDrawn="1"/>
            </p:nvSpPr>
            <p:spPr>
              <a:xfrm>
                <a:off x="7888805" y="0"/>
                <a:ext cx="1325990" cy="1352475"/>
              </a:xfrm>
              <a:custGeom>
                <a:avLst/>
                <a:gdLst/>
                <a:ahLst/>
                <a:cxnLst/>
                <a:rect l="l" t="t" r="r" b="b"/>
                <a:pathLst>
                  <a:path w="1325990" h="1352475">
                    <a:moveTo>
                      <a:pt x="377774" y="1352400"/>
                    </a:moveTo>
                    <a:lnTo>
                      <a:pt x="377722" y="1352475"/>
                    </a:lnTo>
                    <a:lnTo>
                      <a:pt x="188914" y="1352438"/>
                    </a:lnTo>
                    <a:close/>
                    <a:moveTo>
                      <a:pt x="26" y="1352361"/>
                    </a:moveTo>
                    <a:lnTo>
                      <a:pt x="55" y="1352400"/>
                    </a:lnTo>
                    <a:lnTo>
                      <a:pt x="0" y="1352400"/>
                    </a:lnTo>
                    <a:close/>
                    <a:moveTo>
                      <a:pt x="948771" y="0"/>
                    </a:moveTo>
                    <a:lnTo>
                      <a:pt x="1325990" y="0"/>
                    </a:lnTo>
                    <a:lnTo>
                      <a:pt x="377802" y="1352361"/>
                    </a:lnTo>
                    <a:lnTo>
                      <a:pt x="188914" y="1083117"/>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8" name="Gruppieren 16"/>
            <p:cNvGrpSpPr/>
            <p:nvPr userDrawn="1"/>
          </p:nvGrpSpPr>
          <p:grpSpPr>
            <a:xfrm>
              <a:off x="9665525" y="0"/>
              <a:ext cx="2546714" cy="2285187"/>
              <a:chOff x="9665525" y="0"/>
              <a:chExt cx="2546714" cy="2285187"/>
            </a:xfrm>
          </p:grpSpPr>
          <p:sp>
            <p:nvSpPr>
              <p:cNvPr id="134" name="Flussdiagramm: Daten 6"/>
              <p:cNvSpPr/>
              <p:nvPr userDrawn="1"/>
            </p:nvSpPr>
            <p:spPr>
              <a:xfrm rot="18300000" flipV="1">
                <a:off x="11241275" y="1966005"/>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7" name="Rechteck 66"/>
              <p:cNvSpPr/>
              <p:nvPr userDrawn="1"/>
            </p:nvSpPr>
            <p:spPr>
              <a:xfrm>
                <a:off x="9665525" y="0"/>
                <a:ext cx="1896942" cy="2166799"/>
              </a:xfrm>
              <a:custGeom>
                <a:avLst/>
                <a:gdLst/>
                <a:ahLst/>
                <a:cxnLst/>
                <a:rect l="l" t="t" r="r" b="b"/>
                <a:pathLst>
                  <a:path w="1896942" h="2166799">
                    <a:moveTo>
                      <a:pt x="1519167" y="2166724"/>
                    </a:moveTo>
                    <a:lnTo>
                      <a:pt x="1708027" y="2166763"/>
                    </a:lnTo>
                    <a:lnTo>
                      <a:pt x="1519219" y="2166799"/>
                    </a:lnTo>
                    <a:close/>
                    <a:moveTo>
                      <a:pt x="1896914" y="2166684"/>
                    </a:moveTo>
                    <a:lnTo>
                      <a:pt x="1896942" y="2166725"/>
                    </a:lnTo>
                    <a:lnTo>
                      <a:pt x="1896887" y="2166724"/>
                    </a:lnTo>
                    <a:close/>
                    <a:moveTo>
                      <a:pt x="0" y="0"/>
                    </a:moveTo>
                    <a:lnTo>
                      <a:pt x="376883" y="0"/>
                    </a:lnTo>
                    <a:lnTo>
                      <a:pt x="1708027" y="1897441"/>
                    </a:lnTo>
                    <a:lnTo>
                      <a:pt x="1519139" y="2166685"/>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9" name="Rechteck 68"/>
              <p:cNvSpPr/>
              <p:nvPr userDrawn="1"/>
            </p:nvSpPr>
            <p:spPr>
              <a:xfrm>
                <a:off x="11184639" y="701962"/>
                <a:ext cx="1027600" cy="1464838"/>
              </a:xfrm>
              <a:custGeom>
                <a:avLst/>
                <a:gdLst/>
                <a:ahLst/>
                <a:cxnLst/>
                <a:rect l="l" t="t" r="r" b="b"/>
                <a:pathLst>
                  <a:path w="1027600" h="1464838">
                    <a:moveTo>
                      <a:pt x="377775" y="1464763"/>
                    </a:moveTo>
                    <a:lnTo>
                      <a:pt x="377723" y="1464838"/>
                    </a:lnTo>
                    <a:lnTo>
                      <a:pt x="188914" y="1464801"/>
                    </a:lnTo>
                    <a:close/>
                    <a:moveTo>
                      <a:pt x="27" y="1464723"/>
                    </a:moveTo>
                    <a:lnTo>
                      <a:pt x="55" y="1464763"/>
                    </a:lnTo>
                    <a:lnTo>
                      <a:pt x="0" y="1464763"/>
                    </a:lnTo>
                    <a:close/>
                    <a:moveTo>
                      <a:pt x="1027600" y="0"/>
                    </a:moveTo>
                    <a:lnTo>
                      <a:pt x="1027600" y="537945"/>
                    </a:lnTo>
                    <a:lnTo>
                      <a:pt x="377803" y="1464724"/>
                    </a:lnTo>
                    <a:lnTo>
                      <a:pt x="188915" y="11954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9" name="Gruppieren 15"/>
            <p:cNvGrpSpPr/>
            <p:nvPr userDrawn="1"/>
          </p:nvGrpSpPr>
          <p:grpSpPr>
            <a:xfrm>
              <a:off x="8669764" y="0"/>
              <a:ext cx="3542475" cy="3590769"/>
              <a:chOff x="8669764" y="0"/>
              <a:chExt cx="3542475" cy="3590769"/>
            </a:xfrm>
          </p:grpSpPr>
          <p:sp>
            <p:nvSpPr>
              <p:cNvPr id="158" name="Flussdiagramm: Daten 6"/>
              <p:cNvSpPr/>
              <p:nvPr userDrawn="1"/>
            </p:nvSpPr>
            <p:spPr>
              <a:xfrm rot="18300000" flipV="1">
                <a:off x="11138042" y="2996030"/>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6" name="Rechteck 65"/>
              <p:cNvSpPr/>
              <p:nvPr userDrawn="1"/>
            </p:nvSpPr>
            <p:spPr>
              <a:xfrm>
                <a:off x="8669764" y="0"/>
                <a:ext cx="3066766" cy="3370173"/>
              </a:xfrm>
              <a:custGeom>
                <a:avLst/>
                <a:gdLst/>
                <a:ahLst/>
                <a:cxnLst/>
                <a:rect l="l" t="t" r="r" b="b"/>
                <a:pathLst>
                  <a:path w="3066766" h="3370173">
                    <a:moveTo>
                      <a:pt x="2362852" y="3370034"/>
                    </a:moveTo>
                    <a:lnTo>
                      <a:pt x="2714756" y="3370104"/>
                    </a:lnTo>
                    <a:lnTo>
                      <a:pt x="2362950" y="3370173"/>
                    </a:lnTo>
                    <a:close/>
                    <a:moveTo>
                      <a:pt x="3066714" y="3369960"/>
                    </a:moveTo>
                    <a:lnTo>
                      <a:pt x="3066766" y="3370034"/>
                    </a:lnTo>
                    <a:lnTo>
                      <a:pt x="3066663" y="3370034"/>
                    </a:lnTo>
                    <a:close/>
                    <a:moveTo>
                      <a:pt x="0" y="0"/>
                    </a:moveTo>
                    <a:lnTo>
                      <a:pt x="702529" y="0"/>
                    </a:lnTo>
                    <a:lnTo>
                      <a:pt x="2714756" y="2868272"/>
                    </a:lnTo>
                    <a:lnTo>
                      <a:pt x="2362800" y="3369959"/>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70" name="Rechteck 69"/>
              <p:cNvSpPr/>
              <p:nvPr userDrawn="1"/>
            </p:nvSpPr>
            <p:spPr>
              <a:xfrm>
                <a:off x="11032510" y="1688422"/>
                <a:ext cx="1179729" cy="1681750"/>
              </a:xfrm>
              <a:custGeom>
                <a:avLst/>
                <a:gdLst/>
                <a:ahLst/>
                <a:cxnLst/>
                <a:rect l="l" t="t" r="r" b="b"/>
                <a:pathLst>
                  <a:path w="1179729" h="1681750">
                    <a:moveTo>
                      <a:pt x="703915" y="1681611"/>
                    </a:moveTo>
                    <a:lnTo>
                      <a:pt x="703816" y="1681750"/>
                    </a:lnTo>
                    <a:lnTo>
                      <a:pt x="352009" y="1681681"/>
                    </a:lnTo>
                    <a:close/>
                    <a:moveTo>
                      <a:pt x="51" y="1681538"/>
                    </a:moveTo>
                    <a:lnTo>
                      <a:pt x="103" y="1681611"/>
                    </a:lnTo>
                    <a:lnTo>
                      <a:pt x="0" y="1681611"/>
                    </a:lnTo>
                    <a:close/>
                    <a:moveTo>
                      <a:pt x="1179729" y="0"/>
                    </a:moveTo>
                    <a:lnTo>
                      <a:pt x="1179729" y="1002977"/>
                    </a:lnTo>
                    <a:lnTo>
                      <a:pt x="703966" y="1681538"/>
                    </a:lnTo>
                    <a:lnTo>
                      <a:pt x="352009" y="117985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10" name="Gruppieren 12"/>
            <p:cNvGrpSpPr/>
            <p:nvPr userDrawn="1"/>
          </p:nvGrpSpPr>
          <p:grpSpPr>
            <a:xfrm>
              <a:off x="6077931" y="0"/>
              <a:ext cx="4126388" cy="2661475"/>
              <a:chOff x="6077931" y="0"/>
              <a:chExt cx="4126388" cy="2661475"/>
            </a:xfrm>
          </p:grpSpPr>
          <p:sp>
            <p:nvSpPr>
              <p:cNvPr id="166" name="Flussdiagramm: Daten 6"/>
              <p:cNvSpPr/>
              <p:nvPr userDrawn="1"/>
            </p:nvSpPr>
            <p:spPr>
              <a:xfrm rot="18300000" flipV="1">
                <a:off x="7894647" y="206673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0" name="Rechteck 59"/>
              <p:cNvSpPr/>
              <p:nvPr userDrawn="1"/>
            </p:nvSpPr>
            <p:spPr>
              <a:xfrm>
                <a:off x="6077931" y="0"/>
                <a:ext cx="2415205" cy="2440879"/>
              </a:xfrm>
              <a:custGeom>
                <a:avLst/>
                <a:gdLst/>
                <a:ahLst/>
                <a:cxnLst/>
                <a:rect l="l" t="t" r="r" b="b"/>
                <a:pathLst>
                  <a:path w="2415205" h="2440879">
                    <a:moveTo>
                      <a:pt x="1711291" y="2440740"/>
                    </a:moveTo>
                    <a:lnTo>
                      <a:pt x="2063195" y="2440810"/>
                    </a:lnTo>
                    <a:lnTo>
                      <a:pt x="1711388" y="2440879"/>
                    </a:lnTo>
                    <a:close/>
                    <a:moveTo>
                      <a:pt x="2415153" y="2440666"/>
                    </a:moveTo>
                    <a:lnTo>
                      <a:pt x="2415205" y="2440740"/>
                    </a:lnTo>
                    <a:lnTo>
                      <a:pt x="2415102" y="2440740"/>
                    </a:lnTo>
                    <a:close/>
                    <a:moveTo>
                      <a:pt x="0" y="0"/>
                    </a:moveTo>
                    <a:lnTo>
                      <a:pt x="702911" y="0"/>
                    </a:lnTo>
                    <a:lnTo>
                      <a:pt x="2063195" y="1938978"/>
                    </a:lnTo>
                    <a:lnTo>
                      <a:pt x="1711238" y="24406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1" name="Rechteck 60"/>
              <p:cNvSpPr/>
              <p:nvPr userDrawn="1"/>
            </p:nvSpPr>
            <p:spPr>
              <a:xfrm>
                <a:off x="7789115" y="0"/>
                <a:ext cx="2415204" cy="2440878"/>
              </a:xfrm>
              <a:custGeom>
                <a:avLst/>
                <a:gdLst/>
                <a:ahLst/>
                <a:cxnLst/>
                <a:rect l="l" t="t" r="r" b="b"/>
                <a:pathLst>
                  <a:path w="2415204" h="2440878">
                    <a:moveTo>
                      <a:pt x="703915" y="2440739"/>
                    </a:moveTo>
                    <a:lnTo>
                      <a:pt x="703816" y="2440878"/>
                    </a:lnTo>
                    <a:lnTo>
                      <a:pt x="352009" y="2440809"/>
                    </a:lnTo>
                    <a:close/>
                    <a:moveTo>
                      <a:pt x="51" y="2440666"/>
                    </a:moveTo>
                    <a:lnTo>
                      <a:pt x="103" y="2440739"/>
                    </a:lnTo>
                    <a:lnTo>
                      <a:pt x="0" y="2440739"/>
                    </a:lnTo>
                    <a:close/>
                    <a:moveTo>
                      <a:pt x="1712292" y="0"/>
                    </a:moveTo>
                    <a:lnTo>
                      <a:pt x="2415204" y="0"/>
                    </a:lnTo>
                    <a:lnTo>
                      <a:pt x="703966" y="2440666"/>
                    </a:lnTo>
                    <a:lnTo>
                      <a:pt x="352009" y="193897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11" name="Gruppieren 17"/>
            <p:cNvGrpSpPr/>
            <p:nvPr userDrawn="1"/>
          </p:nvGrpSpPr>
          <p:grpSpPr>
            <a:xfrm>
              <a:off x="7411824" y="0"/>
              <a:ext cx="3795010" cy="2425160"/>
              <a:chOff x="7411824" y="0"/>
              <a:chExt cx="3795010" cy="2425160"/>
            </a:xfrm>
          </p:grpSpPr>
          <p:sp>
            <p:nvSpPr>
              <p:cNvPr id="170" name="Flussdiagramm: Daten 6"/>
              <p:cNvSpPr/>
              <p:nvPr userDrawn="1"/>
            </p:nvSpPr>
            <p:spPr>
              <a:xfrm rot="18300000" flipV="1">
                <a:off x="9062851" y="1830421"/>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4" name="Rechteck 63"/>
              <p:cNvSpPr/>
              <p:nvPr userDrawn="1"/>
            </p:nvSpPr>
            <p:spPr>
              <a:xfrm>
                <a:off x="7411824" y="0"/>
                <a:ext cx="2249515" cy="2204564"/>
              </a:xfrm>
              <a:custGeom>
                <a:avLst/>
                <a:gdLst/>
                <a:ahLst/>
                <a:cxnLst/>
                <a:rect l="l" t="t" r="r" b="b"/>
                <a:pathLst>
                  <a:path w="2249515" h="2204564">
                    <a:moveTo>
                      <a:pt x="1545601" y="2204425"/>
                    </a:moveTo>
                    <a:lnTo>
                      <a:pt x="1897505" y="2204495"/>
                    </a:lnTo>
                    <a:lnTo>
                      <a:pt x="1545698" y="2204564"/>
                    </a:lnTo>
                    <a:close/>
                    <a:moveTo>
                      <a:pt x="2249463" y="2204351"/>
                    </a:moveTo>
                    <a:lnTo>
                      <a:pt x="2249515" y="2204425"/>
                    </a:lnTo>
                    <a:lnTo>
                      <a:pt x="2249412" y="2204425"/>
                    </a:lnTo>
                    <a:close/>
                    <a:moveTo>
                      <a:pt x="0" y="0"/>
                    </a:moveTo>
                    <a:lnTo>
                      <a:pt x="703008" y="0"/>
                    </a:lnTo>
                    <a:lnTo>
                      <a:pt x="1897505" y="1702663"/>
                    </a:lnTo>
                    <a:lnTo>
                      <a:pt x="1545549" y="2204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68" name="Rechteck 67"/>
              <p:cNvSpPr/>
              <p:nvPr userDrawn="1"/>
            </p:nvSpPr>
            <p:spPr>
              <a:xfrm>
                <a:off x="8957319" y="0"/>
                <a:ext cx="2249515" cy="2204563"/>
              </a:xfrm>
              <a:custGeom>
                <a:avLst/>
                <a:gdLst/>
                <a:ahLst/>
                <a:cxnLst/>
                <a:rect l="l" t="t" r="r" b="b"/>
                <a:pathLst>
                  <a:path w="2249515" h="2204563">
                    <a:moveTo>
                      <a:pt x="703915" y="2204424"/>
                    </a:moveTo>
                    <a:lnTo>
                      <a:pt x="703817" y="2204563"/>
                    </a:lnTo>
                    <a:lnTo>
                      <a:pt x="352009" y="2204494"/>
                    </a:lnTo>
                    <a:close/>
                    <a:moveTo>
                      <a:pt x="51" y="2204351"/>
                    </a:moveTo>
                    <a:lnTo>
                      <a:pt x="103" y="2204424"/>
                    </a:lnTo>
                    <a:lnTo>
                      <a:pt x="0" y="2204424"/>
                    </a:lnTo>
                    <a:close/>
                    <a:moveTo>
                      <a:pt x="1546507" y="0"/>
                    </a:moveTo>
                    <a:lnTo>
                      <a:pt x="2249515" y="0"/>
                    </a:lnTo>
                    <a:lnTo>
                      <a:pt x="703966" y="2204351"/>
                    </a:lnTo>
                    <a:lnTo>
                      <a:pt x="352009" y="170266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grpSp>
        <p:nvGrpSpPr>
          <p:cNvPr id="12" name="Gruppieren 22"/>
          <p:cNvGrpSpPr/>
          <p:nvPr userDrawn="1"/>
        </p:nvGrpSpPr>
        <p:grpSpPr>
          <a:xfrm>
            <a:off x="60783" y="3905077"/>
            <a:ext cx="2590545" cy="1423938"/>
            <a:chOff x="81031" y="5206769"/>
            <a:chExt cx="3453611" cy="1898584"/>
          </a:xfrm>
        </p:grpSpPr>
        <p:grpSp>
          <p:nvGrpSpPr>
            <p:cNvPr id="13" name="Gruppieren 21"/>
            <p:cNvGrpSpPr/>
            <p:nvPr userDrawn="1"/>
          </p:nvGrpSpPr>
          <p:grpSpPr>
            <a:xfrm>
              <a:off x="81031" y="5206769"/>
              <a:ext cx="1991801" cy="1736748"/>
              <a:chOff x="81031" y="5206769"/>
              <a:chExt cx="1991801" cy="1736748"/>
            </a:xfrm>
          </p:grpSpPr>
          <p:sp>
            <p:nvSpPr>
              <p:cNvPr id="93" name="Flussdiagramm: Daten 6"/>
              <p:cNvSpPr/>
              <p:nvPr userDrawn="1"/>
            </p:nvSpPr>
            <p:spPr>
              <a:xfrm rot="7500000" flipV="1">
                <a:off x="-472446" y="5760246"/>
                <a:ext cx="1736748" cy="629794"/>
              </a:xfrm>
              <a:custGeom>
                <a:avLst/>
                <a:gdLst>
                  <a:gd name="connsiteX0" fmla="*/ 4875386 w 7920475"/>
                  <a:gd name="connsiteY0" fmla="*/ 1896 h 634035"/>
                  <a:gd name="connsiteX1" fmla="*/ 7498123 w 7920475"/>
                  <a:gd name="connsiteY1" fmla="*/ 627301 h 634035"/>
                  <a:gd name="connsiteX2" fmla="*/ 7920475 w 7920475"/>
                  <a:gd name="connsiteY2" fmla="*/ 0 h 634035"/>
                  <a:gd name="connsiteX3" fmla="*/ 4875386 w 7920475"/>
                  <a:gd name="connsiteY3" fmla="*/ 1896 h 634035"/>
                  <a:gd name="connsiteX4" fmla="*/ 440793 w 7920475"/>
                  <a:gd name="connsiteY4" fmla="*/ 4657 h 634035"/>
                  <a:gd name="connsiteX5" fmla="*/ 669010 w 7920475"/>
                  <a:gd name="connsiteY5" fmla="*/ 633434 h 634035"/>
                  <a:gd name="connsiteX6" fmla="*/ 1604583 w 7920475"/>
                  <a:gd name="connsiteY6" fmla="*/ 632594 h 634035"/>
                  <a:gd name="connsiteX7" fmla="*/ 1736748 w 7920475"/>
                  <a:gd name="connsiteY7" fmla="*/ 443842 h 634035"/>
                  <a:gd name="connsiteX8" fmla="*/ 1108933 w 7920475"/>
                  <a:gd name="connsiteY8" fmla="*/ 4241 h 634035"/>
                  <a:gd name="connsiteX9" fmla="*/ 440793 w 7920475"/>
                  <a:gd name="connsiteY9" fmla="*/ 4657 h 634035"/>
                  <a:gd name="connsiteX10" fmla="*/ 0 w 7920475"/>
                  <a:gd name="connsiteY10" fmla="*/ 634035 h 634035"/>
                  <a:gd name="connsiteX11" fmla="*/ 98 w 7920475"/>
                  <a:gd name="connsiteY11" fmla="*/ 634035 h 634035"/>
                  <a:gd name="connsiteX12" fmla="*/ 65 w 7920475"/>
                  <a:gd name="connsiteY12" fmla="*/ 633943 h 634035"/>
                  <a:gd name="connsiteX13" fmla="*/ 0 w 7920475"/>
                  <a:gd name="connsiteY13" fmla="*/ 634035 h 634035"/>
                  <a:gd name="connsiteX14" fmla="*/ 440509 w 7920475"/>
                  <a:gd name="connsiteY14" fmla="*/ 4658 h 634035"/>
                  <a:gd name="connsiteX15" fmla="*/ 220317 w 7920475"/>
                  <a:gd name="connsiteY15" fmla="*/ 319256 h 634035"/>
                  <a:gd name="connsiteX16" fmla="*/ 440695 w 7920475"/>
                  <a:gd name="connsiteY16" fmla="*/ 4657 h 634035"/>
                  <a:gd name="connsiteX17" fmla="*/ 440509 w 7920475"/>
                  <a:gd name="connsiteY17" fmla="*/ 4658 h 634035"/>
                  <a:gd name="connsiteX0" fmla="*/ 4875386 w 7920475"/>
                  <a:gd name="connsiteY0" fmla="*/ 1896 h 634035"/>
                  <a:gd name="connsiteX1" fmla="*/ 7920475 w 7920475"/>
                  <a:gd name="connsiteY1" fmla="*/ 0 h 634035"/>
                  <a:gd name="connsiteX2" fmla="*/ 4875386 w 7920475"/>
                  <a:gd name="connsiteY2" fmla="*/ 1896 h 634035"/>
                  <a:gd name="connsiteX3" fmla="*/ 440793 w 7920475"/>
                  <a:gd name="connsiteY3" fmla="*/ 4657 h 634035"/>
                  <a:gd name="connsiteX4" fmla="*/ 669010 w 7920475"/>
                  <a:gd name="connsiteY4" fmla="*/ 633434 h 634035"/>
                  <a:gd name="connsiteX5" fmla="*/ 1604583 w 7920475"/>
                  <a:gd name="connsiteY5" fmla="*/ 632594 h 634035"/>
                  <a:gd name="connsiteX6" fmla="*/ 1736748 w 7920475"/>
                  <a:gd name="connsiteY6" fmla="*/ 443842 h 634035"/>
                  <a:gd name="connsiteX7" fmla="*/ 1108933 w 7920475"/>
                  <a:gd name="connsiteY7" fmla="*/ 4241 h 634035"/>
                  <a:gd name="connsiteX8" fmla="*/ 440793 w 7920475"/>
                  <a:gd name="connsiteY8" fmla="*/ 4657 h 634035"/>
                  <a:gd name="connsiteX9" fmla="*/ 0 w 7920475"/>
                  <a:gd name="connsiteY9" fmla="*/ 634035 h 634035"/>
                  <a:gd name="connsiteX10" fmla="*/ 98 w 7920475"/>
                  <a:gd name="connsiteY10" fmla="*/ 634035 h 634035"/>
                  <a:gd name="connsiteX11" fmla="*/ 65 w 7920475"/>
                  <a:gd name="connsiteY11" fmla="*/ 633943 h 634035"/>
                  <a:gd name="connsiteX12" fmla="*/ 0 w 7920475"/>
                  <a:gd name="connsiteY12" fmla="*/ 634035 h 634035"/>
                  <a:gd name="connsiteX13" fmla="*/ 440509 w 7920475"/>
                  <a:gd name="connsiteY13" fmla="*/ 4658 h 634035"/>
                  <a:gd name="connsiteX14" fmla="*/ 220317 w 7920475"/>
                  <a:gd name="connsiteY14" fmla="*/ 319256 h 634035"/>
                  <a:gd name="connsiteX15" fmla="*/ 440695 w 7920475"/>
                  <a:gd name="connsiteY15" fmla="*/ 4657 h 634035"/>
                  <a:gd name="connsiteX16" fmla="*/ 440509 w 7920475"/>
                  <a:gd name="connsiteY16" fmla="*/ 4658 h 634035"/>
                  <a:gd name="connsiteX0" fmla="*/ 440793 w 1736748"/>
                  <a:gd name="connsiteY0" fmla="*/ 416 h 629794"/>
                  <a:gd name="connsiteX1" fmla="*/ 669010 w 1736748"/>
                  <a:gd name="connsiteY1" fmla="*/ 629193 h 629794"/>
                  <a:gd name="connsiteX2" fmla="*/ 1604583 w 1736748"/>
                  <a:gd name="connsiteY2" fmla="*/ 628353 h 629794"/>
                  <a:gd name="connsiteX3" fmla="*/ 1736748 w 1736748"/>
                  <a:gd name="connsiteY3" fmla="*/ 439601 h 629794"/>
                  <a:gd name="connsiteX4" fmla="*/ 1108933 w 1736748"/>
                  <a:gd name="connsiteY4" fmla="*/ 0 h 629794"/>
                  <a:gd name="connsiteX5" fmla="*/ 440793 w 1736748"/>
                  <a:gd name="connsiteY5" fmla="*/ 416 h 629794"/>
                  <a:gd name="connsiteX6" fmla="*/ 0 w 1736748"/>
                  <a:gd name="connsiteY6" fmla="*/ 629794 h 629794"/>
                  <a:gd name="connsiteX7" fmla="*/ 98 w 1736748"/>
                  <a:gd name="connsiteY7" fmla="*/ 629794 h 629794"/>
                  <a:gd name="connsiteX8" fmla="*/ 65 w 1736748"/>
                  <a:gd name="connsiteY8" fmla="*/ 629702 h 629794"/>
                  <a:gd name="connsiteX9" fmla="*/ 0 w 1736748"/>
                  <a:gd name="connsiteY9" fmla="*/ 629794 h 629794"/>
                  <a:gd name="connsiteX10" fmla="*/ 440509 w 1736748"/>
                  <a:gd name="connsiteY10" fmla="*/ 417 h 629794"/>
                  <a:gd name="connsiteX11" fmla="*/ 220317 w 1736748"/>
                  <a:gd name="connsiteY11" fmla="*/ 315015 h 629794"/>
                  <a:gd name="connsiteX12" fmla="*/ 440695 w 1736748"/>
                  <a:gd name="connsiteY12" fmla="*/ 416 h 629794"/>
                  <a:gd name="connsiteX13" fmla="*/ 440509 w 1736748"/>
                  <a:gd name="connsiteY13" fmla="*/ 417 h 62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748" h="629794">
                    <a:moveTo>
                      <a:pt x="440793" y="416"/>
                    </a:moveTo>
                    <a:lnTo>
                      <a:pt x="669010" y="629193"/>
                    </a:lnTo>
                    <a:lnTo>
                      <a:pt x="1604583" y="628353"/>
                    </a:lnTo>
                    <a:lnTo>
                      <a:pt x="1736748" y="439601"/>
                    </a:lnTo>
                    <a:lnTo>
                      <a:pt x="1108933" y="0"/>
                    </a:lnTo>
                    <a:lnTo>
                      <a:pt x="440793" y="416"/>
                    </a:lnTo>
                    <a:close/>
                    <a:moveTo>
                      <a:pt x="0" y="629794"/>
                    </a:moveTo>
                    <a:lnTo>
                      <a:pt x="98" y="629794"/>
                    </a:lnTo>
                    <a:cubicBezTo>
                      <a:pt x="87" y="629763"/>
                      <a:pt x="76" y="629733"/>
                      <a:pt x="65" y="629702"/>
                    </a:cubicBezTo>
                    <a:lnTo>
                      <a:pt x="0" y="629794"/>
                    </a:lnTo>
                    <a:close/>
                    <a:moveTo>
                      <a:pt x="440509" y="417"/>
                    </a:moveTo>
                    <a:lnTo>
                      <a:pt x="220317" y="315015"/>
                    </a:lnTo>
                    <a:lnTo>
                      <a:pt x="440695" y="416"/>
                    </a:lnTo>
                    <a:lnTo>
                      <a:pt x="440509" y="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03" name="Flussdiagramm: Daten 6"/>
              <p:cNvSpPr/>
              <p:nvPr userDrawn="1"/>
            </p:nvSpPr>
            <p:spPr>
              <a:xfrm rot="7500000" flipV="1">
                <a:off x="367821" y="5323279"/>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5" name="Rechteck 4"/>
              <p:cNvSpPr/>
              <p:nvPr userDrawn="1"/>
            </p:nvSpPr>
            <p:spPr>
              <a:xfrm>
                <a:off x="383512" y="5544278"/>
                <a:ext cx="1689320" cy="1313723"/>
              </a:xfrm>
              <a:custGeom>
                <a:avLst/>
                <a:gdLst/>
                <a:ahLst/>
                <a:cxnLst/>
                <a:rect l="l" t="t" r="r" b="b"/>
                <a:pathLst>
                  <a:path w="1689320" h="1313723">
                    <a:moveTo>
                      <a:pt x="768385" y="233"/>
                    </a:moveTo>
                    <a:lnTo>
                      <a:pt x="1689320" y="1313723"/>
                    </a:lnTo>
                    <a:lnTo>
                      <a:pt x="921532" y="1313723"/>
                    </a:lnTo>
                    <a:lnTo>
                      <a:pt x="384221" y="547829"/>
                    </a:lnTo>
                    <a:close/>
                    <a:moveTo>
                      <a:pt x="0" y="152"/>
                    </a:moveTo>
                    <a:lnTo>
                      <a:pt x="113" y="152"/>
                    </a:lnTo>
                    <a:lnTo>
                      <a:pt x="57" y="233"/>
                    </a:lnTo>
                    <a:close/>
                    <a:moveTo>
                      <a:pt x="768221" y="0"/>
                    </a:moveTo>
                    <a:lnTo>
                      <a:pt x="768328" y="152"/>
                    </a:lnTo>
                    <a:lnTo>
                      <a:pt x="384221" y="76"/>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14" name="Gruppieren 19"/>
            <p:cNvGrpSpPr/>
            <p:nvPr userDrawn="1"/>
          </p:nvGrpSpPr>
          <p:grpSpPr>
            <a:xfrm>
              <a:off x="2076330" y="5572847"/>
              <a:ext cx="1458312" cy="1510739"/>
              <a:chOff x="2076330" y="5572847"/>
              <a:chExt cx="1458312" cy="1510739"/>
            </a:xfrm>
          </p:grpSpPr>
          <p:sp>
            <p:nvSpPr>
              <p:cNvPr id="96" name="Flussdiagramm: Daten 6"/>
              <p:cNvSpPr/>
              <p:nvPr userDrawn="1"/>
            </p:nvSpPr>
            <p:spPr>
              <a:xfrm rot="7500000" flipV="1">
                <a:off x="1476091" y="6173086"/>
                <a:ext cx="1510739" cy="310261"/>
              </a:xfrm>
              <a:custGeom>
                <a:avLst/>
                <a:gdLst/>
                <a:ahLst/>
                <a:cxnLst/>
                <a:rect l="l" t="t" r="r" b="b"/>
                <a:pathLst>
                  <a:path w="1510739" h="310261">
                    <a:moveTo>
                      <a:pt x="216732" y="805"/>
                    </a:moveTo>
                    <a:lnTo>
                      <a:pt x="328942" y="309965"/>
                    </a:lnTo>
                    <a:lnTo>
                      <a:pt x="1294306" y="309098"/>
                    </a:lnTo>
                    <a:lnTo>
                      <a:pt x="1510739" y="0"/>
                    </a:lnTo>
                    <a:close/>
                    <a:moveTo>
                      <a:pt x="0" y="310260"/>
                    </a:moveTo>
                    <a:lnTo>
                      <a:pt x="49" y="310261"/>
                    </a:lnTo>
                    <a:lnTo>
                      <a:pt x="33" y="310215"/>
                    </a:lnTo>
                    <a:close/>
                    <a:moveTo>
                      <a:pt x="216592" y="805"/>
                    </a:moveTo>
                    <a:lnTo>
                      <a:pt x="108327" y="155489"/>
                    </a:lnTo>
                    <a:lnTo>
                      <a:pt x="216684" y="806"/>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09" name="Flussdiagramm: Daten 6"/>
              <p:cNvSpPr/>
              <p:nvPr userDrawn="1"/>
            </p:nvSpPr>
            <p:spPr>
              <a:xfrm rot="7500000" flipV="1">
                <a:off x="2406251" y="5689698"/>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4" name="Rechteck 3"/>
              <p:cNvSpPr/>
              <p:nvPr userDrawn="1"/>
            </p:nvSpPr>
            <p:spPr>
              <a:xfrm>
                <a:off x="2602883" y="5798360"/>
                <a:ext cx="931759" cy="1059640"/>
              </a:xfrm>
              <a:custGeom>
                <a:avLst/>
                <a:gdLst>
                  <a:gd name="connsiteX0" fmla="*/ 0 w 6868510"/>
                  <a:gd name="connsiteY0" fmla="*/ 1059640 h 6010012"/>
                  <a:gd name="connsiteX1" fmla="*/ 3654987 w 6868510"/>
                  <a:gd name="connsiteY1" fmla="*/ 1059640 h 6010012"/>
                  <a:gd name="connsiteX2" fmla="*/ 5028976 w 6868510"/>
                  <a:gd name="connsiteY2" fmla="*/ 3018153 h 6010012"/>
                  <a:gd name="connsiteX3" fmla="*/ 5400740 w 6868510"/>
                  <a:gd name="connsiteY3" fmla="*/ 3011352 h 6010012"/>
                  <a:gd name="connsiteX4" fmla="*/ 4032326 w 6868510"/>
                  <a:gd name="connsiteY4" fmla="*/ 1059640 h 6010012"/>
                  <a:gd name="connsiteX5" fmla="*/ 6868510 w 6868510"/>
                  <a:gd name="connsiteY5" fmla="*/ 6010012 h 6010012"/>
                  <a:gd name="connsiteX6" fmla="*/ 0 w 6868510"/>
                  <a:gd name="connsiteY6" fmla="*/ 6010012 h 6010012"/>
                  <a:gd name="connsiteX7" fmla="*/ 0 w 6868510"/>
                  <a:gd name="connsiteY7" fmla="*/ 1059640 h 6010012"/>
                  <a:gd name="connsiteX8" fmla="*/ 3289455 w 6868510"/>
                  <a:gd name="connsiteY8" fmla="*/ 114 h 6010012"/>
                  <a:gd name="connsiteX9" fmla="*/ 4032326 w 6868510"/>
                  <a:gd name="connsiteY9" fmla="*/ 1059640 h 6010012"/>
                  <a:gd name="connsiteX10" fmla="*/ 3654987 w 6868510"/>
                  <a:gd name="connsiteY10" fmla="*/ 1059640 h 6010012"/>
                  <a:gd name="connsiteX11" fmla="*/ 3100567 w 6868510"/>
                  <a:gd name="connsiteY11" fmla="*/ 269358 h 6010012"/>
                  <a:gd name="connsiteX12" fmla="*/ 3289455 w 6868510"/>
                  <a:gd name="connsiteY12" fmla="*/ 114 h 6010012"/>
                  <a:gd name="connsiteX13" fmla="*/ 2911652 w 6868510"/>
                  <a:gd name="connsiteY13" fmla="*/ 74 h 6010012"/>
                  <a:gd name="connsiteX14" fmla="*/ 2911707 w 6868510"/>
                  <a:gd name="connsiteY14" fmla="*/ 75 h 6010012"/>
                  <a:gd name="connsiteX15" fmla="*/ 2911680 w 6868510"/>
                  <a:gd name="connsiteY15" fmla="*/ 114 h 6010012"/>
                  <a:gd name="connsiteX16" fmla="*/ 2911652 w 6868510"/>
                  <a:gd name="connsiteY16" fmla="*/ 74 h 6010012"/>
                  <a:gd name="connsiteX17" fmla="*/ 3289375 w 6868510"/>
                  <a:gd name="connsiteY17" fmla="*/ 0 h 6010012"/>
                  <a:gd name="connsiteX18" fmla="*/ 3289427 w 6868510"/>
                  <a:gd name="connsiteY18" fmla="*/ 75 h 6010012"/>
                  <a:gd name="connsiteX19" fmla="*/ 3100567 w 6868510"/>
                  <a:gd name="connsiteY19" fmla="*/ 36 h 6010012"/>
                  <a:gd name="connsiteX20" fmla="*/ 3289375 w 6868510"/>
                  <a:gd name="connsiteY20" fmla="*/ 0 h 6010012"/>
                  <a:gd name="connsiteX0" fmla="*/ 0 w 5400740"/>
                  <a:gd name="connsiteY0" fmla="*/ 1059640 h 6010012"/>
                  <a:gd name="connsiteX1" fmla="*/ 3654987 w 5400740"/>
                  <a:gd name="connsiteY1" fmla="*/ 1059640 h 6010012"/>
                  <a:gd name="connsiteX2" fmla="*/ 5028976 w 5400740"/>
                  <a:gd name="connsiteY2" fmla="*/ 3018153 h 6010012"/>
                  <a:gd name="connsiteX3" fmla="*/ 5400740 w 5400740"/>
                  <a:gd name="connsiteY3" fmla="*/ 3011352 h 6010012"/>
                  <a:gd name="connsiteX4" fmla="*/ 4032326 w 5400740"/>
                  <a:gd name="connsiteY4" fmla="*/ 1059640 h 6010012"/>
                  <a:gd name="connsiteX5" fmla="*/ 0 w 5400740"/>
                  <a:gd name="connsiteY5" fmla="*/ 6010012 h 6010012"/>
                  <a:gd name="connsiteX6" fmla="*/ 0 w 5400740"/>
                  <a:gd name="connsiteY6" fmla="*/ 1059640 h 6010012"/>
                  <a:gd name="connsiteX7" fmla="*/ 3289455 w 5400740"/>
                  <a:gd name="connsiteY7" fmla="*/ 114 h 6010012"/>
                  <a:gd name="connsiteX8" fmla="*/ 4032326 w 5400740"/>
                  <a:gd name="connsiteY8" fmla="*/ 1059640 h 6010012"/>
                  <a:gd name="connsiteX9" fmla="*/ 3654987 w 5400740"/>
                  <a:gd name="connsiteY9" fmla="*/ 1059640 h 6010012"/>
                  <a:gd name="connsiteX10" fmla="*/ 3100567 w 5400740"/>
                  <a:gd name="connsiteY10" fmla="*/ 269358 h 6010012"/>
                  <a:gd name="connsiteX11" fmla="*/ 3289455 w 5400740"/>
                  <a:gd name="connsiteY11" fmla="*/ 114 h 6010012"/>
                  <a:gd name="connsiteX12" fmla="*/ 2911652 w 5400740"/>
                  <a:gd name="connsiteY12" fmla="*/ 74 h 6010012"/>
                  <a:gd name="connsiteX13" fmla="*/ 2911707 w 5400740"/>
                  <a:gd name="connsiteY13" fmla="*/ 75 h 6010012"/>
                  <a:gd name="connsiteX14" fmla="*/ 2911680 w 5400740"/>
                  <a:gd name="connsiteY14" fmla="*/ 114 h 6010012"/>
                  <a:gd name="connsiteX15" fmla="*/ 2911652 w 5400740"/>
                  <a:gd name="connsiteY15" fmla="*/ 74 h 6010012"/>
                  <a:gd name="connsiteX16" fmla="*/ 3289375 w 5400740"/>
                  <a:gd name="connsiteY16" fmla="*/ 0 h 6010012"/>
                  <a:gd name="connsiteX17" fmla="*/ 3289427 w 5400740"/>
                  <a:gd name="connsiteY17" fmla="*/ 75 h 6010012"/>
                  <a:gd name="connsiteX18" fmla="*/ 3100567 w 5400740"/>
                  <a:gd name="connsiteY18" fmla="*/ 36 h 6010012"/>
                  <a:gd name="connsiteX19" fmla="*/ 3289375 w 5400740"/>
                  <a:gd name="connsiteY19" fmla="*/ 0 h 6010012"/>
                  <a:gd name="connsiteX0" fmla="*/ 47297 w 5448037"/>
                  <a:gd name="connsiteY0" fmla="*/ 1059640 h 6199198"/>
                  <a:gd name="connsiteX1" fmla="*/ 3702284 w 5448037"/>
                  <a:gd name="connsiteY1" fmla="*/ 1059640 h 6199198"/>
                  <a:gd name="connsiteX2" fmla="*/ 5076273 w 5448037"/>
                  <a:gd name="connsiteY2" fmla="*/ 3018153 h 6199198"/>
                  <a:gd name="connsiteX3" fmla="*/ 5448037 w 5448037"/>
                  <a:gd name="connsiteY3" fmla="*/ 3011352 h 6199198"/>
                  <a:gd name="connsiteX4" fmla="*/ 4079623 w 5448037"/>
                  <a:gd name="connsiteY4" fmla="*/ 1059640 h 6199198"/>
                  <a:gd name="connsiteX5" fmla="*/ 0 w 5448037"/>
                  <a:gd name="connsiteY5" fmla="*/ 6199198 h 6199198"/>
                  <a:gd name="connsiteX6" fmla="*/ 47297 w 5448037"/>
                  <a:gd name="connsiteY6" fmla="*/ 1059640 h 6199198"/>
                  <a:gd name="connsiteX7" fmla="*/ 3336752 w 5448037"/>
                  <a:gd name="connsiteY7" fmla="*/ 114 h 6199198"/>
                  <a:gd name="connsiteX8" fmla="*/ 4079623 w 5448037"/>
                  <a:gd name="connsiteY8" fmla="*/ 1059640 h 6199198"/>
                  <a:gd name="connsiteX9" fmla="*/ 3702284 w 5448037"/>
                  <a:gd name="connsiteY9" fmla="*/ 1059640 h 6199198"/>
                  <a:gd name="connsiteX10" fmla="*/ 3147864 w 5448037"/>
                  <a:gd name="connsiteY10" fmla="*/ 269358 h 6199198"/>
                  <a:gd name="connsiteX11" fmla="*/ 3336752 w 5448037"/>
                  <a:gd name="connsiteY11" fmla="*/ 114 h 6199198"/>
                  <a:gd name="connsiteX12" fmla="*/ 2958949 w 5448037"/>
                  <a:gd name="connsiteY12" fmla="*/ 74 h 6199198"/>
                  <a:gd name="connsiteX13" fmla="*/ 2959004 w 5448037"/>
                  <a:gd name="connsiteY13" fmla="*/ 75 h 6199198"/>
                  <a:gd name="connsiteX14" fmla="*/ 2958977 w 5448037"/>
                  <a:gd name="connsiteY14" fmla="*/ 114 h 6199198"/>
                  <a:gd name="connsiteX15" fmla="*/ 2958949 w 5448037"/>
                  <a:gd name="connsiteY15" fmla="*/ 74 h 6199198"/>
                  <a:gd name="connsiteX16" fmla="*/ 3336672 w 5448037"/>
                  <a:gd name="connsiteY16" fmla="*/ 0 h 6199198"/>
                  <a:gd name="connsiteX17" fmla="*/ 3336724 w 5448037"/>
                  <a:gd name="connsiteY17" fmla="*/ 75 h 6199198"/>
                  <a:gd name="connsiteX18" fmla="*/ 3147864 w 5448037"/>
                  <a:gd name="connsiteY18" fmla="*/ 36 h 6199198"/>
                  <a:gd name="connsiteX19" fmla="*/ 3336672 w 5448037"/>
                  <a:gd name="connsiteY19" fmla="*/ 0 h 6199198"/>
                  <a:gd name="connsiteX0" fmla="*/ 0 w 5400740"/>
                  <a:gd name="connsiteY0" fmla="*/ 1059640 h 3020378"/>
                  <a:gd name="connsiteX1" fmla="*/ 3654987 w 5400740"/>
                  <a:gd name="connsiteY1" fmla="*/ 1059640 h 3020378"/>
                  <a:gd name="connsiteX2" fmla="*/ 5028976 w 5400740"/>
                  <a:gd name="connsiteY2" fmla="*/ 3018153 h 3020378"/>
                  <a:gd name="connsiteX3" fmla="*/ 5400740 w 5400740"/>
                  <a:gd name="connsiteY3" fmla="*/ 3011352 h 3020378"/>
                  <a:gd name="connsiteX4" fmla="*/ 4032326 w 5400740"/>
                  <a:gd name="connsiteY4" fmla="*/ 1059640 h 3020378"/>
                  <a:gd name="connsiteX5" fmla="*/ 0 w 5400740"/>
                  <a:gd name="connsiteY5" fmla="*/ 1059640 h 3020378"/>
                  <a:gd name="connsiteX6" fmla="*/ 3289455 w 5400740"/>
                  <a:gd name="connsiteY6" fmla="*/ 114 h 3020378"/>
                  <a:gd name="connsiteX7" fmla="*/ 4032326 w 5400740"/>
                  <a:gd name="connsiteY7" fmla="*/ 1059640 h 3020378"/>
                  <a:gd name="connsiteX8" fmla="*/ 3654987 w 5400740"/>
                  <a:gd name="connsiteY8" fmla="*/ 1059640 h 3020378"/>
                  <a:gd name="connsiteX9" fmla="*/ 3100567 w 5400740"/>
                  <a:gd name="connsiteY9" fmla="*/ 269358 h 3020378"/>
                  <a:gd name="connsiteX10" fmla="*/ 3289455 w 5400740"/>
                  <a:gd name="connsiteY10" fmla="*/ 114 h 3020378"/>
                  <a:gd name="connsiteX11" fmla="*/ 2911652 w 5400740"/>
                  <a:gd name="connsiteY11" fmla="*/ 74 h 3020378"/>
                  <a:gd name="connsiteX12" fmla="*/ 2911707 w 5400740"/>
                  <a:gd name="connsiteY12" fmla="*/ 75 h 3020378"/>
                  <a:gd name="connsiteX13" fmla="*/ 2911680 w 5400740"/>
                  <a:gd name="connsiteY13" fmla="*/ 114 h 3020378"/>
                  <a:gd name="connsiteX14" fmla="*/ 2911652 w 5400740"/>
                  <a:gd name="connsiteY14" fmla="*/ 74 h 3020378"/>
                  <a:gd name="connsiteX15" fmla="*/ 3289375 w 5400740"/>
                  <a:gd name="connsiteY15" fmla="*/ 0 h 3020378"/>
                  <a:gd name="connsiteX16" fmla="*/ 3289427 w 5400740"/>
                  <a:gd name="connsiteY16" fmla="*/ 75 h 3020378"/>
                  <a:gd name="connsiteX17" fmla="*/ 3100567 w 5400740"/>
                  <a:gd name="connsiteY17" fmla="*/ 36 h 3020378"/>
                  <a:gd name="connsiteX18" fmla="*/ 3289375 w 5400740"/>
                  <a:gd name="connsiteY18" fmla="*/ 0 h 3020378"/>
                  <a:gd name="connsiteX0" fmla="*/ 1120674 w 2489088"/>
                  <a:gd name="connsiteY0" fmla="*/ 1059640 h 3020378"/>
                  <a:gd name="connsiteX1" fmla="*/ 743335 w 2489088"/>
                  <a:gd name="connsiteY1" fmla="*/ 1059640 h 3020378"/>
                  <a:gd name="connsiteX2" fmla="*/ 2117324 w 2489088"/>
                  <a:gd name="connsiteY2" fmla="*/ 3018153 h 3020378"/>
                  <a:gd name="connsiteX3" fmla="*/ 2489088 w 2489088"/>
                  <a:gd name="connsiteY3" fmla="*/ 3011352 h 3020378"/>
                  <a:gd name="connsiteX4" fmla="*/ 1120674 w 2489088"/>
                  <a:gd name="connsiteY4" fmla="*/ 1059640 h 3020378"/>
                  <a:gd name="connsiteX5" fmla="*/ 377803 w 2489088"/>
                  <a:gd name="connsiteY5" fmla="*/ 114 h 3020378"/>
                  <a:gd name="connsiteX6" fmla="*/ 1120674 w 2489088"/>
                  <a:gd name="connsiteY6" fmla="*/ 1059640 h 3020378"/>
                  <a:gd name="connsiteX7" fmla="*/ 743335 w 2489088"/>
                  <a:gd name="connsiteY7" fmla="*/ 1059640 h 3020378"/>
                  <a:gd name="connsiteX8" fmla="*/ 188915 w 2489088"/>
                  <a:gd name="connsiteY8" fmla="*/ 269358 h 3020378"/>
                  <a:gd name="connsiteX9" fmla="*/ 377803 w 2489088"/>
                  <a:gd name="connsiteY9" fmla="*/ 114 h 3020378"/>
                  <a:gd name="connsiteX10" fmla="*/ 0 w 2489088"/>
                  <a:gd name="connsiteY10" fmla="*/ 74 h 3020378"/>
                  <a:gd name="connsiteX11" fmla="*/ 55 w 2489088"/>
                  <a:gd name="connsiteY11" fmla="*/ 75 h 3020378"/>
                  <a:gd name="connsiteX12" fmla="*/ 28 w 2489088"/>
                  <a:gd name="connsiteY12" fmla="*/ 114 h 3020378"/>
                  <a:gd name="connsiteX13" fmla="*/ 0 w 2489088"/>
                  <a:gd name="connsiteY13" fmla="*/ 74 h 3020378"/>
                  <a:gd name="connsiteX14" fmla="*/ 377723 w 2489088"/>
                  <a:gd name="connsiteY14" fmla="*/ 0 h 3020378"/>
                  <a:gd name="connsiteX15" fmla="*/ 377775 w 2489088"/>
                  <a:gd name="connsiteY15" fmla="*/ 75 h 3020378"/>
                  <a:gd name="connsiteX16" fmla="*/ 188915 w 2489088"/>
                  <a:gd name="connsiteY16" fmla="*/ 36 h 3020378"/>
                  <a:gd name="connsiteX17" fmla="*/ 377723 w 2489088"/>
                  <a:gd name="connsiteY17" fmla="*/ 0 h 3020378"/>
                  <a:gd name="connsiteX0" fmla="*/ 1120674 w 2489088"/>
                  <a:gd name="connsiteY0" fmla="*/ 1059640 h 3011352"/>
                  <a:gd name="connsiteX1" fmla="*/ 743335 w 2489088"/>
                  <a:gd name="connsiteY1" fmla="*/ 1059640 h 3011352"/>
                  <a:gd name="connsiteX2" fmla="*/ 2489088 w 2489088"/>
                  <a:gd name="connsiteY2" fmla="*/ 3011352 h 3011352"/>
                  <a:gd name="connsiteX3" fmla="*/ 1120674 w 2489088"/>
                  <a:gd name="connsiteY3" fmla="*/ 1059640 h 3011352"/>
                  <a:gd name="connsiteX4" fmla="*/ 377803 w 2489088"/>
                  <a:gd name="connsiteY4" fmla="*/ 114 h 3011352"/>
                  <a:gd name="connsiteX5" fmla="*/ 1120674 w 2489088"/>
                  <a:gd name="connsiteY5" fmla="*/ 1059640 h 3011352"/>
                  <a:gd name="connsiteX6" fmla="*/ 743335 w 2489088"/>
                  <a:gd name="connsiteY6" fmla="*/ 1059640 h 3011352"/>
                  <a:gd name="connsiteX7" fmla="*/ 188915 w 2489088"/>
                  <a:gd name="connsiteY7" fmla="*/ 269358 h 3011352"/>
                  <a:gd name="connsiteX8" fmla="*/ 377803 w 2489088"/>
                  <a:gd name="connsiteY8" fmla="*/ 114 h 3011352"/>
                  <a:gd name="connsiteX9" fmla="*/ 0 w 2489088"/>
                  <a:gd name="connsiteY9" fmla="*/ 74 h 3011352"/>
                  <a:gd name="connsiteX10" fmla="*/ 55 w 2489088"/>
                  <a:gd name="connsiteY10" fmla="*/ 75 h 3011352"/>
                  <a:gd name="connsiteX11" fmla="*/ 28 w 2489088"/>
                  <a:gd name="connsiteY11" fmla="*/ 114 h 3011352"/>
                  <a:gd name="connsiteX12" fmla="*/ 0 w 2489088"/>
                  <a:gd name="connsiteY12" fmla="*/ 74 h 3011352"/>
                  <a:gd name="connsiteX13" fmla="*/ 377723 w 2489088"/>
                  <a:gd name="connsiteY13" fmla="*/ 0 h 3011352"/>
                  <a:gd name="connsiteX14" fmla="*/ 377775 w 2489088"/>
                  <a:gd name="connsiteY14" fmla="*/ 75 h 3011352"/>
                  <a:gd name="connsiteX15" fmla="*/ 188915 w 2489088"/>
                  <a:gd name="connsiteY15" fmla="*/ 36 h 3011352"/>
                  <a:gd name="connsiteX16" fmla="*/ 377723 w 2489088"/>
                  <a:gd name="connsiteY16" fmla="*/ 0 h 3011352"/>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188915 w 1120674"/>
                  <a:gd name="connsiteY14" fmla="*/ 36 h 1059640"/>
                  <a:gd name="connsiteX15" fmla="*/ 377723 w 1120674"/>
                  <a:gd name="connsiteY15" fmla="*/ 0 h 1059640"/>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377723 w 1120674"/>
                  <a:gd name="connsiteY14" fmla="*/ 0 h 1059640"/>
                  <a:gd name="connsiteX0" fmla="*/ 1120646 w 1120646"/>
                  <a:gd name="connsiteY0" fmla="*/ 1059640 h 1059640"/>
                  <a:gd name="connsiteX1" fmla="*/ 743307 w 1120646"/>
                  <a:gd name="connsiteY1" fmla="*/ 1059640 h 1059640"/>
                  <a:gd name="connsiteX2" fmla="*/ 1120646 w 1120646"/>
                  <a:gd name="connsiteY2" fmla="*/ 1059640 h 1059640"/>
                  <a:gd name="connsiteX3" fmla="*/ 377775 w 1120646"/>
                  <a:gd name="connsiteY3" fmla="*/ 114 h 1059640"/>
                  <a:gd name="connsiteX4" fmla="*/ 1120646 w 1120646"/>
                  <a:gd name="connsiteY4" fmla="*/ 1059640 h 1059640"/>
                  <a:gd name="connsiteX5" fmla="*/ 743307 w 1120646"/>
                  <a:gd name="connsiteY5" fmla="*/ 1059640 h 1059640"/>
                  <a:gd name="connsiteX6" fmla="*/ 188887 w 1120646"/>
                  <a:gd name="connsiteY6" fmla="*/ 269358 h 1059640"/>
                  <a:gd name="connsiteX7" fmla="*/ 377775 w 1120646"/>
                  <a:gd name="connsiteY7" fmla="*/ 114 h 1059640"/>
                  <a:gd name="connsiteX8" fmla="*/ 0 w 1120646"/>
                  <a:gd name="connsiteY8" fmla="*/ 114 h 1059640"/>
                  <a:gd name="connsiteX9" fmla="*/ 27 w 1120646"/>
                  <a:gd name="connsiteY9" fmla="*/ 75 h 1059640"/>
                  <a:gd name="connsiteX10" fmla="*/ 0 w 1120646"/>
                  <a:gd name="connsiteY10" fmla="*/ 114 h 1059640"/>
                  <a:gd name="connsiteX11" fmla="*/ 377695 w 1120646"/>
                  <a:gd name="connsiteY11" fmla="*/ 0 h 1059640"/>
                  <a:gd name="connsiteX12" fmla="*/ 377747 w 1120646"/>
                  <a:gd name="connsiteY12" fmla="*/ 75 h 1059640"/>
                  <a:gd name="connsiteX13" fmla="*/ 377695 w 1120646"/>
                  <a:gd name="connsiteY13" fmla="*/ 0 h 1059640"/>
                  <a:gd name="connsiteX0" fmla="*/ 931759 w 931759"/>
                  <a:gd name="connsiteY0" fmla="*/ 1059640 h 1059640"/>
                  <a:gd name="connsiteX1" fmla="*/ 554420 w 931759"/>
                  <a:gd name="connsiteY1" fmla="*/ 1059640 h 1059640"/>
                  <a:gd name="connsiteX2" fmla="*/ 931759 w 931759"/>
                  <a:gd name="connsiteY2" fmla="*/ 1059640 h 1059640"/>
                  <a:gd name="connsiteX3" fmla="*/ 188888 w 931759"/>
                  <a:gd name="connsiteY3" fmla="*/ 114 h 1059640"/>
                  <a:gd name="connsiteX4" fmla="*/ 931759 w 931759"/>
                  <a:gd name="connsiteY4" fmla="*/ 1059640 h 1059640"/>
                  <a:gd name="connsiteX5" fmla="*/ 554420 w 931759"/>
                  <a:gd name="connsiteY5" fmla="*/ 1059640 h 1059640"/>
                  <a:gd name="connsiteX6" fmla="*/ 0 w 931759"/>
                  <a:gd name="connsiteY6" fmla="*/ 269358 h 1059640"/>
                  <a:gd name="connsiteX7" fmla="*/ 188888 w 931759"/>
                  <a:gd name="connsiteY7" fmla="*/ 114 h 1059640"/>
                  <a:gd name="connsiteX8" fmla="*/ 188808 w 931759"/>
                  <a:gd name="connsiteY8" fmla="*/ 0 h 1059640"/>
                  <a:gd name="connsiteX9" fmla="*/ 188860 w 931759"/>
                  <a:gd name="connsiteY9" fmla="*/ 75 h 1059640"/>
                  <a:gd name="connsiteX10" fmla="*/ 188808 w 931759"/>
                  <a:gd name="connsiteY10" fmla="*/ 0 h 10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1759" h="1059640">
                    <a:moveTo>
                      <a:pt x="931759" y="1059640"/>
                    </a:moveTo>
                    <a:lnTo>
                      <a:pt x="554420" y="1059640"/>
                    </a:lnTo>
                    <a:lnTo>
                      <a:pt x="931759" y="1059640"/>
                    </a:lnTo>
                    <a:close/>
                    <a:moveTo>
                      <a:pt x="188888" y="114"/>
                    </a:moveTo>
                    <a:lnTo>
                      <a:pt x="931759" y="1059640"/>
                    </a:lnTo>
                    <a:lnTo>
                      <a:pt x="554420" y="1059640"/>
                    </a:lnTo>
                    <a:lnTo>
                      <a:pt x="0" y="269358"/>
                    </a:lnTo>
                    <a:lnTo>
                      <a:pt x="188888" y="114"/>
                    </a:lnTo>
                    <a:close/>
                    <a:moveTo>
                      <a:pt x="188808" y="0"/>
                    </a:moveTo>
                    <a:cubicBezTo>
                      <a:pt x="188825" y="25"/>
                      <a:pt x="188843" y="50"/>
                      <a:pt x="188860" y="75"/>
                    </a:cubicBezTo>
                    <a:cubicBezTo>
                      <a:pt x="188843" y="50"/>
                      <a:pt x="188825" y="25"/>
                      <a:pt x="188808"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15" name="Gruppieren 20"/>
            <p:cNvGrpSpPr/>
            <p:nvPr userDrawn="1"/>
          </p:nvGrpSpPr>
          <p:grpSpPr>
            <a:xfrm>
              <a:off x="805344" y="6079748"/>
              <a:ext cx="911251" cy="1025605"/>
              <a:chOff x="805344" y="6079748"/>
              <a:chExt cx="911251" cy="1025605"/>
            </a:xfrm>
          </p:grpSpPr>
          <p:sp>
            <p:nvSpPr>
              <p:cNvPr id="99" name="Flussdiagramm: Daten 6"/>
              <p:cNvSpPr/>
              <p:nvPr userDrawn="1"/>
            </p:nvSpPr>
            <p:spPr>
              <a:xfrm rot="7500000" flipV="1">
                <a:off x="562101" y="6322991"/>
                <a:ext cx="1025603" cy="539118"/>
              </a:xfrm>
              <a:custGeom>
                <a:avLst/>
                <a:gdLst>
                  <a:gd name="connsiteX0" fmla="*/ 6779499 w 6779499"/>
                  <a:gd name="connsiteY0" fmla="*/ 0 h 542702"/>
                  <a:gd name="connsiteX1" fmla="*/ 6750112 w 6779499"/>
                  <a:gd name="connsiteY1" fmla="*/ 40353 h 542702"/>
                  <a:gd name="connsiteX2" fmla="*/ 6779499 w 6779499"/>
                  <a:gd name="connsiteY2" fmla="*/ 0 h 542702"/>
                  <a:gd name="connsiteX3" fmla="*/ 377295 w 6779499"/>
                  <a:gd name="connsiteY3" fmla="*/ 3988 h 542702"/>
                  <a:gd name="connsiteX4" fmla="*/ 572636 w 6779499"/>
                  <a:gd name="connsiteY4" fmla="*/ 542186 h 542702"/>
                  <a:gd name="connsiteX5" fmla="*/ 648517 w 6779499"/>
                  <a:gd name="connsiteY5" fmla="*/ 542118 h 542702"/>
                  <a:gd name="connsiteX6" fmla="*/ 1025603 w 6779499"/>
                  <a:gd name="connsiteY6" fmla="*/ 3584 h 542702"/>
                  <a:gd name="connsiteX7" fmla="*/ 377295 w 6779499"/>
                  <a:gd name="connsiteY7" fmla="*/ 3988 h 542702"/>
                  <a:gd name="connsiteX8" fmla="*/ 54 w 6779499"/>
                  <a:gd name="connsiteY8" fmla="*/ 542621 h 542702"/>
                  <a:gd name="connsiteX9" fmla="*/ 0 w 6779499"/>
                  <a:gd name="connsiteY9" fmla="*/ 542700 h 542702"/>
                  <a:gd name="connsiteX10" fmla="*/ 84 w 6779499"/>
                  <a:gd name="connsiteY10" fmla="*/ 542702 h 542702"/>
                  <a:gd name="connsiteX11" fmla="*/ 54 w 6779499"/>
                  <a:gd name="connsiteY11" fmla="*/ 542621 h 542702"/>
                  <a:gd name="connsiteX12" fmla="*/ 377052 w 6779499"/>
                  <a:gd name="connsiteY12" fmla="*/ 3988 h 542702"/>
                  <a:gd name="connsiteX13" fmla="*/ 188579 w 6779499"/>
                  <a:gd name="connsiteY13" fmla="*/ 273267 h 542702"/>
                  <a:gd name="connsiteX14" fmla="*/ 377211 w 6779499"/>
                  <a:gd name="connsiteY14" fmla="*/ 3987 h 542702"/>
                  <a:gd name="connsiteX15" fmla="*/ 377052 w 6779499"/>
                  <a:gd name="connsiteY15" fmla="*/ 3988 h 542702"/>
                  <a:gd name="connsiteX0" fmla="*/ 377295 w 1025603"/>
                  <a:gd name="connsiteY0" fmla="*/ 404 h 539118"/>
                  <a:gd name="connsiteX1" fmla="*/ 572636 w 1025603"/>
                  <a:gd name="connsiteY1" fmla="*/ 538602 h 539118"/>
                  <a:gd name="connsiteX2" fmla="*/ 648517 w 1025603"/>
                  <a:gd name="connsiteY2" fmla="*/ 538534 h 539118"/>
                  <a:gd name="connsiteX3" fmla="*/ 1025603 w 1025603"/>
                  <a:gd name="connsiteY3" fmla="*/ 0 h 539118"/>
                  <a:gd name="connsiteX4" fmla="*/ 377295 w 1025603"/>
                  <a:gd name="connsiteY4" fmla="*/ 404 h 539118"/>
                  <a:gd name="connsiteX5" fmla="*/ 54 w 1025603"/>
                  <a:gd name="connsiteY5" fmla="*/ 539037 h 539118"/>
                  <a:gd name="connsiteX6" fmla="*/ 0 w 1025603"/>
                  <a:gd name="connsiteY6" fmla="*/ 539116 h 539118"/>
                  <a:gd name="connsiteX7" fmla="*/ 84 w 1025603"/>
                  <a:gd name="connsiteY7" fmla="*/ 539118 h 539118"/>
                  <a:gd name="connsiteX8" fmla="*/ 54 w 1025603"/>
                  <a:gd name="connsiteY8" fmla="*/ 539037 h 539118"/>
                  <a:gd name="connsiteX9" fmla="*/ 377052 w 1025603"/>
                  <a:gd name="connsiteY9" fmla="*/ 404 h 539118"/>
                  <a:gd name="connsiteX10" fmla="*/ 188579 w 1025603"/>
                  <a:gd name="connsiteY10" fmla="*/ 269683 h 539118"/>
                  <a:gd name="connsiteX11" fmla="*/ 377211 w 1025603"/>
                  <a:gd name="connsiteY11" fmla="*/ 403 h 539118"/>
                  <a:gd name="connsiteX12" fmla="*/ 377052 w 1025603"/>
                  <a:gd name="connsiteY12" fmla="*/ 404 h 5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603" h="539118">
                    <a:moveTo>
                      <a:pt x="377295" y="404"/>
                    </a:moveTo>
                    <a:lnTo>
                      <a:pt x="572636" y="538602"/>
                    </a:lnTo>
                    <a:lnTo>
                      <a:pt x="648517" y="538534"/>
                    </a:lnTo>
                    <a:lnTo>
                      <a:pt x="1025603" y="0"/>
                    </a:lnTo>
                    <a:lnTo>
                      <a:pt x="377295" y="404"/>
                    </a:lnTo>
                    <a:close/>
                    <a:moveTo>
                      <a:pt x="54" y="539037"/>
                    </a:moveTo>
                    <a:cubicBezTo>
                      <a:pt x="36" y="539063"/>
                      <a:pt x="18" y="539090"/>
                      <a:pt x="0" y="539116"/>
                    </a:cubicBezTo>
                    <a:cubicBezTo>
                      <a:pt x="28" y="539117"/>
                      <a:pt x="56" y="539117"/>
                      <a:pt x="84" y="539118"/>
                    </a:cubicBezTo>
                    <a:lnTo>
                      <a:pt x="54" y="539037"/>
                    </a:lnTo>
                    <a:close/>
                    <a:moveTo>
                      <a:pt x="377052" y="404"/>
                    </a:moveTo>
                    <a:lnTo>
                      <a:pt x="188579" y="269683"/>
                    </a:lnTo>
                    <a:lnTo>
                      <a:pt x="377211" y="403"/>
                    </a:lnTo>
                    <a:lnTo>
                      <a:pt x="377052" y="404"/>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12" name="Flussdiagramm: Daten 6"/>
              <p:cNvSpPr/>
              <p:nvPr userDrawn="1"/>
            </p:nvSpPr>
            <p:spPr>
              <a:xfrm rot="14100000" flipH="1" flipV="1">
                <a:off x="934236" y="6322993"/>
                <a:ext cx="1025602" cy="539117"/>
              </a:xfrm>
              <a:custGeom>
                <a:avLst/>
                <a:gdLst/>
                <a:ahLst/>
                <a:cxnLst/>
                <a:rect l="l" t="t" r="r" b="b"/>
                <a:pathLst>
                  <a:path w="1025602" h="539117">
                    <a:moveTo>
                      <a:pt x="377297" y="404"/>
                    </a:moveTo>
                    <a:lnTo>
                      <a:pt x="1025602" y="0"/>
                    </a:lnTo>
                    <a:lnTo>
                      <a:pt x="648516" y="538535"/>
                    </a:lnTo>
                    <a:lnTo>
                      <a:pt x="572638" y="538603"/>
                    </a:lnTo>
                    <a:close/>
                    <a:moveTo>
                      <a:pt x="0" y="539117"/>
                    </a:moveTo>
                    <a:lnTo>
                      <a:pt x="57" y="539038"/>
                    </a:lnTo>
                    <a:lnTo>
                      <a:pt x="86" y="539117"/>
                    </a:lnTo>
                    <a:close/>
                    <a:moveTo>
                      <a:pt x="377053" y="404"/>
                    </a:moveTo>
                    <a:lnTo>
                      <a:pt x="377213" y="404"/>
                    </a:lnTo>
                    <a:lnTo>
                      <a:pt x="188581" y="26968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13" name="Flussdiagramm: Daten 6"/>
              <p:cNvSpPr/>
              <p:nvPr userDrawn="1"/>
            </p:nvSpPr>
            <p:spPr>
              <a:xfrm rot="7500000" flipV="1">
                <a:off x="918665" y="6137807"/>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sp>
        <p:nvSpPr>
          <p:cNvPr id="114" name="Titel 1"/>
          <p:cNvSpPr>
            <a:spLocks noGrp="1"/>
          </p:cNvSpPr>
          <p:nvPr>
            <p:ph type="title" hasCustomPrompt="1"/>
          </p:nvPr>
        </p:nvSpPr>
        <p:spPr>
          <a:xfrm>
            <a:off x="783384" y="10"/>
            <a:ext cx="7577234" cy="2806081"/>
          </a:xfrm>
        </p:spPr>
        <p:txBody>
          <a:bodyPr rIns="2697300" anchor="b" anchorCtr="0">
            <a:noAutofit/>
          </a:bodyPr>
          <a:lstStyle>
            <a:lvl1pPr algn="l">
              <a:lnSpc>
                <a:spcPct val="80000"/>
              </a:lnSpc>
              <a:defRPr sz="6600" b="0" cap="all">
                <a:solidFill>
                  <a:schemeClr val="tx1"/>
                </a:solidFill>
                <a:latin typeface="Bebas Neue" pitchFamily="34" charset="0"/>
              </a:defRPr>
            </a:lvl1pPr>
          </a:lstStyle>
          <a:p>
            <a:r>
              <a:rPr lang="de-DE" dirty="0"/>
              <a:t>FREE POWERPOINT </a:t>
            </a:r>
            <a:br>
              <a:rPr lang="de-DE" dirty="0"/>
            </a:br>
            <a:r>
              <a:rPr lang="de-DE" dirty="0"/>
              <a:t>TEMPLATE</a:t>
            </a:r>
            <a:endParaRPr lang="en-US" dirty="0"/>
          </a:p>
        </p:txBody>
      </p:sp>
      <p:sp>
        <p:nvSpPr>
          <p:cNvPr id="115" name="Textplatzhalter 2"/>
          <p:cNvSpPr>
            <a:spLocks noGrp="1"/>
          </p:cNvSpPr>
          <p:nvPr>
            <p:ph type="body" idx="1" hasCustomPrompt="1"/>
          </p:nvPr>
        </p:nvSpPr>
        <p:spPr>
          <a:xfrm>
            <a:off x="783384" y="2806091"/>
            <a:ext cx="7577234" cy="1546319"/>
          </a:xfrm>
        </p:spPr>
        <p:txBody>
          <a:bodyPr rIns="2697300" anchor="t" anchorCtr="0"/>
          <a:lstStyle>
            <a:lvl1pPr marL="0" marR="0" indent="0" algn="l" defTabSz="685112" rtl="0" eaLnBrk="1" fontAlgn="auto" latinLnBrk="0" hangingPunct="1">
              <a:lnSpc>
                <a:spcPct val="80000"/>
              </a:lnSpc>
              <a:spcBef>
                <a:spcPts val="0"/>
              </a:spcBef>
              <a:spcAft>
                <a:spcPts val="750"/>
              </a:spcAft>
              <a:buClrTx/>
              <a:buSzTx/>
              <a:buFont typeface="Wingdings" panose="05000000000000000000" pitchFamily="2" charset="2"/>
              <a:buNone/>
              <a:tabLst/>
              <a:defRPr sz="3300">
                <a:solidFill>
                  <a:schemeClr val="tx1"/>
                </a:solidFill>
              </a:defRPr>
            </a:lvl1pPr>
            <a:lvl2pPr marL="342560" indent="0">
              <a:buNone/>
              <a:defRPr sz="1400">
                <a:solidFill>
                  <a:schemeClr val="tx1">
                    <a:tint val="75000"/>
                  </a:schemeClr>
                </a:solidFill>
              </a:defRPr>
            </a:lvl2pPr>
            <a:lvl3pPr marL="685112" indent="0">
              <a:buNone/>
              <a:defRPr sz="1200">
                <a:solidFill>
                  <a:schemeClr val="tx1">
                    <a:tint val="75000"/>
                  </a:schemeClr>
                </a:solidFill>
              </a:defRPr>
            </a:lvl3pPr>
            <a:lvl4pPr marL="1027679" indent="0">
              <a:buNone/>
              <a:defRPr sz="1100">
                <a:solidFill>
                  <a:schemeClr val="tx1">
                    <a:tint val="75000"/>
                  </a:schemeClr>
                </a:solidFill>
              </a:defRPr>
            </a:lvl4pPr>
            <a:lvl5pPr marL="1370230" indent="0">
              <a:buNone/>
              <a:defRPr sz="1100">
                <a:solidFill>
                  <a:schemeClr val="tx1">
                    <a:tint val="75000"/>
                  </a:schemeClr>
                </a:solidFill>
              </a:defRPr>
            </a:lvl5pPr>
            <a:lvl6pPr marL="1712789" indent="0">
              <a:buNone/>
              <a:defRPr sz="1100">
                <a:solidFill>
                  <a:schemeClr val="tx1">
                    <a:tint val="75000"/>
                  </a:schemeClr>
                </a:solidFill>
              </a:defRPr>
            </a:lvl6pPr>
            <a:lvl7pPr marL="2055346" indent="0">
              <a:buNone/>
              <a:defRPr sz="1100">
                <a:solidFill>
                  <a:schemeClr val="tx1">
                    <a:tint val="75000"/>
                  </a:schemeClr>
                </a:solidFill>
              </a:defRPr>
            </a:lvl7pPr>
            <a:lvl8pPr marL="2397900" indent="0">
              <a:buNone/>
              <a:defRPr sz="1100">
                <a:solidFill>
                  <a:schemeClr val="tx1">
                    <a:tint val="75000"/>
                  </a:schemeClr>
                </a:solidFill>
              </a:defRPr>
            </a:lvl8pPr>
            <a:lvl9pPr marL="2740460" indent="0">
              <a:buNone/>
              <a:defRPr sz="1100">
                <a:solidFill>
                  <a:schemeClr val="tx1">
                    <a:tint val="75000"/>
                  </a:schemeClr>
                </a:solidFill>
              </a:defRPr>
            </a:lvl9pPr>
          </a:lstStyle>
          <a:p>
            <a:pPr lvl="0"/>
            <a:r>
              <a:rPr lang="de-DE" dirty="0"/>
              <a:t>PRESENTATIONLOAD</a:t>
            </a:r>
          </a:p>
        </p:txBody>
      </p:sp>
    </p:spTree>
    <p:extLst>
      <p:ext uri="{BB962C8B-B14F-4D97-AF65-F5344CB8AC3E}">
        <p14:creationId xmlns:p14="http://schemas.microsoft.com/office/powerpoint/2010/main" val="109688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40" name="Titel 1"/>
          <p:cNvSpPr>
            <a:spLocks noGrp="1"/>
          </p:cNvSpPr>
          <p:nvPr userDrawn="1">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tx1"/>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1" name="Textplatzhalter 2"/>
          <p:cNvSpPr>
            <a:spLocks noGrp="1"/>
          </p:cNvSpPr>
          <p:nvPr userDrawn="1">
            <p:ph type="body" idx="1" hasCustomPrompt="1"/>
          </p:nvPr>
        </p:nvSpPr>
        <p:spPr>
          <a:xfrm>
            <a:off x="805465" y="2036975"/>
            <a:ext cx="5940773" cy="499500"/>
          </a:xfrm>
        </p:spPr>
        <p:txBody>
          <a:bodyPr anchor="t" anchorCtr="0"/>
          <a:lstStyle>
            <a:lvl1pPr marL="0" marR="0" indent="0" algn="l" defTabSz="685112"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2560" indent="0">
              <a:buNone/>
              <a:defRPr sz="1400">
                <a:solidFill>
                  <a:schemeClr val="tx1">
                    <a:tint val="75000"/>
                  </a:schemeClr>
                </a:solidFill>
              </a:defRPr>
            </a:lvl2pPr>
            <a:lvl3pPr marL="685112" indent="0">
              <a:buNone/>
              <a:defRPr sz="1200">
                <a:solidFill>
                  <a:schemeClr val="tx1">
                    <a:tint val="75000"/>
                  </a:schemeClr>
                </a:solidFill>
              </a:defRPr>
            </a:lvl3pPr>
            <a:lvl4pPr marL="1027679" indent="0">
              <a:buNone/>
              <a:defRPr sz="1100">
                <a:solidFill>
                  <a:schemeClr val="tx1">
                    <a:tint val="75000"/>
                  </a:schemeClr>
                </a:solidFill>
              </a:defRPr>
            </a:lvl4pPr>
            <a:lvl5pPr marL="1370230" indent="0">
              <a:buNone/>
              <a:defRPr sz="1100">
                <a:solidFill>
                  <a:schemeClr val="tx1">
                    <a:tint val="75000"/>
                  </a:schemeClr>
                </a:solidFill>
              </a:defRPr>
            </a:lvl5pPr>
            <a:lvl6pPr marL="1712789" indent="0">
              <a:buNone/>
              <a:defRPr sz="1100">
                <a:solidFill>
                  <a:schemeClr val="tx1">
                    <a:tint val="75000"/>
                  </a:schemeClr>
                </a:solidFill>
              </a:defRPr>
            </a:lvl6pPr>
            <a:lvl7pPr marL="2055346" indent="0">
              <a:buNone/>
              <a:defRPr sz="1100">
                <a:solidFill>
                  <a:schemeClr val="tx1">
                    <a:tint val="75000"/>
                  </a:schemeClr>
                </a:solidFill>
              </a:defRPr>
            </a:lvl7pPr>
            <a:lvl8pPr marL="2397900" indent="0">
              <a:buNone/>
              <a:defRPr sz="1100">
                <a:solidFill>
                  <a:schemeClr val="tx1">
                    <a:tint val="75000"/>
                  </a:schemeClr>
                </a:solidFill>
              </a:defRPr>
            </a:lvl8pPr>
            <a:lvl9pPr marL="2740460" indent="0">
              <a:buNone/>
              <a:defRPr sz="1100">
                <a:solidFill>
                  <a:schemeClr val="tx1">
                    <a:tint val="75000"/>
                  </a:schemeClr>
                </a:solidFill>
              </a:defRPr>
            </a:lvl9pPr>
          </a:lstStyle>
          <a:p>
            <a:pPr marL="0" marR="0" lvl="0" indent="0" algn="l" defTabSz="685112"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grpSp>
        <p:nvGrpSpPr>
          <p:cNvPr id="2" name="Gruppieren 9"/>
          <p:cNvGrpSpPr/>
          <p:nvPr userDrawn="1"/>
        </p:nvGrpSpPr>
        <p:grpSpPr>
          <a:xfrm>
            <a:off x="4933716" y="2434105"/>
            <a:ext cx="4210284" cy="2709398"/>
            <a:chOff x="6577432" y="3245471"/>
            <a:chExt cx="5612981" cy="3612530"/>
          </a:xfrm>
        </p:grpSpPr>
        <p:grpSp>
          <p:nvGrpSpPr>
            <p:cNvPr id="3" name="Gruppieren 6"/>
            <p:cNvGrpSpPr/>
            <p:nvPr userDrawn="1"/>
          </p:nvGrpSpPr>
          <p:grpSpPr>
            <a:xfrm>
              <a:off x="7593020" y="3245471"/>
              <a:ext cx="4597393" cy="3612530"/>
              <a:chOff x="7593020" y="3245471"/>
              <a:chExt cx="4597393" cy="3612530"/>
            </a:xfrm>
          </p:grpSpPr>
          <p:sp>
            <p:nvSpPr>
              <p:cNvPr id="79" name="Flussdiagramm: Daten 6"/>
              <p:cNvSpPr/>
              <p:nvPr userDrawn="1"/>
            </p:nvSpPr>
            <p:spPr>
              <a:xfrm rot="14100000" flipH="1" flipV="1">
                <a:off x="10072040" y="3265255"/>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5" name="Rechteck 4"/>
              <p:cNvSpPr/>
              <p:nvPr userDrawn="1"/>
            </p:nvSpPr>
            <p:spPr>
              <a:xfrm>
                <a:off x="9956851" y="3486255"/>
                <a:ext cx="2233562" cy="3183919"/>
              </a:xfrm>
              <a:custGeom>
                <a:avLst/>
                <a:gdLst/>
                <a:ahLst/>
                <a:cxnLst/>
                <a:rect l="l" t="t" r="r" b="b"/>
                <a:pathLst>
                  <a:path w="2233562" h="3183919">
                    <a:moveTo>
                      <a:pt x="768385" y="232"/>
                    </a:moveTo>
                    <a:lnTo>
                      <a:pt x="2233562" y="2089951"/>
                    </a:lnTo>
                    <a:lnTo>
                      <a:pt x="2233562" y="3183919"/>
                    </a:lnTo>
                    <a:lnTo>
                      <a:pt x="384221" y="547828"/>
                    </a:lnTo>
                    <a:close/>
                    <a:moveTo>
                      <a:pt x="0" y="152"/>
                    </a:moveTo>
                    <a:lnTo>
                      <a:pt x="113" y="152"/>
                    </a:lnTo>
                    <a:lnTo>
                      <a:pt x="56" y="232"/>
                    </a:lnTo>
                    <a:close/>
                    <a:moveTo>
                      <a:pt x="768221" y="0"/>
                    </a:moveTo>
                    <a:lnTo>
                      <a:pt x="768328" y="152"/>
                    </a:lnTo>
                    <a:lnTo>
                      <a:pt x="384220" y="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91" name="Rechteck 90"/>
              <p:cNvSpPr/>
              <p:nvPr userDrawn="1"/>
            </p:nvSpPr>
            <p:spPr>
              <a:xfrm>
                <a:off x="7593020" y="3486254"/>
                <a:ext cx="3132274" cy="3371747"/>
              </a:xfrm>
              <a:custGeom>
                <a:avLst/>
                <a:gdLst/>
                <a:ahLst/>
                <a:cxnLst/>
                <a:rect l="l" t="t" r="r" b="b"/>
                <a:pathLst>
                  <a:path w="3132274" h="3371747">
                    <a:moveTo>
                      <a:pt x="2363890" y="233"/>
                    </a:moveTo>
                    <a:lnTo>
                      <a:pt x="2748053" y="547829"/>
                    </a:lnTo>
                    <a:lnTo>
                      <a:pt x="766942" y="3371747"/>
                    </a:lnTo>
                    <a:lnTo>
                      <a:pt x="0" y="3371747"/>
                    </a:lnTo>
                    <a:close/>
                    <a:moveTo>
                      <a:pt x="3132274" y="152"/>
                    </a:moveTo>
                    <a:lnTo>
                      <a:pt x="3132217" y="233"/>
                    </a:lnTo>
                    <a:lnTo>
                      <a:pt x="3132161" y="152"/>
                    </a:lnTo>
                    <a:close/>
                    <a:moveTo>
                      <a:pt x="2364053" y="0"/>
                    </a:moveTo>
                    <a:lnTo>
                      <a:pt x="2748053" y="76"/>
                    </a:lnTo>
                    <a:lnTo>
                      <a:pt x="2363946" y="1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4" name="Gruppieren 7"/>
            <p:cNvGrpSpPr/>
            <p:nvPr userDrawn="1"/>
          </p:nvGrpSpPr>
          <p:grpSpPr>
            <a:xfrm>
              <a:off x="6577432" y="5180674"/>
              <a:ext cx="2563671" cy="1677327"/>
              <a:chOff x="6577432" y="5180674"/>
              <a:chExt cx="2563671" cy="1677327"/>
            </a:xfrm>
          </p:grpSpPr>
          <p:sp>
            <p:nvSpPr>
              <p:cNvPr id="83" name="Flussdiagramm: Daten 6"/>
              <p:cNvSpPr/>
              <p:nvPr userDrawn="1"/>
            </p:nvSpPr>
            <p:spPr>
              <a:xfrm rot="14100000" flipH="1" flipV="1">
                <a:off x="7726988" y="51904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90" name="Rechteck 89"/>
              <p:cNvSpPr/>
              <p:nvPr userDrawn="1"/>
            </p:nvSpPr>
            <p:spPr>
              <a:xfrm>
                <a:off x="7670354" y="5299062"/>
                <a:ext cx="1470749" cy="1558938"/>
              </a:xfrm>
              <a:custGeom>
                <a:avLst/>
                <a:gdLst/>
                <a:ahLst/>
                <a:cxnLst/>
                <a:rect l="l" t="t" r="r" b="b"/>
                <a:pathLst>
                  <a:path w="1470749" h="1558938">
                    <a:moveTo>
                      <a:pt x="377802" y="114"/>
                    </a:moveTo>
                    <a:lnTo>
                      <a:pt x="1470749" y="1558938"/>
                    </a:lnTo>
                    <a:lnTo>
                      <a:pt x="1093614" y="1558938"/>
                    </a:lnTo>
                    <a:lnTo>
                      <a:pt x="188914" y="269358"/>
                    </a:lnTo>
                    <a:close/>
                    <a:moveTo>
                      <a:pt x="0" y="75"/>
                    </a:moveTo>
                    <a:lnTo>
                      <a:pt x="55" y="75"/>
                    </a:lnTo>
                    <a:lnTo>
                      <a:pt x="26" y="115"/>
                    </a:lnTo>
                    <a:close/>
                    <a:moveTo>
                      <a:pt x="377722" y="0"/>
                    </a:moveTo>
                    <a:lnTo>
                      <a:pt x="377774" y="75"/>
                    </a:lnTo>
                    <a:lnTo>
                      <a:pt x="188914" y="37"/>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92" name="Rechteck 91"/>
              <p:cNvSpPr/>
              <p:nvPr userDrawn="1"/>
            </p:nvSpPr>
            <p:spPr>
              <a:xfrm>
                <a:off x="6577432" y="5299064"/>
                <a:ext cx="1470748" cy="1558937"/>
              </a:xfrm>
              <a:custGeom>
                <a:avLst/>
                <a:gdLst/>
                <a:ahLst/>
                <a:cxnLst/>
                <a:rect l="l" t="t" r="r" b="b"/>
                <a:pathLst>
                  <a:path w="1470748" h="1558937">
                    <a:moveTo>
                      <a:pt x="1092946" y="114"/>
                    </a:moveTo>
                    <a:lnTo>
                      <a:pt x="1281834" y="269358"/>
                    </a:lnTo>
                    <a:lnTo>
                      <a:pt x="377134" y="1558937"/>
                    </a:lnTo>
                    <a:lnTo>
                      <a:pt x="0" y="1558937"/>
                    </a:lnTo>
                    <a:close/>
                    <a:moveTo>
                      <a:pt x="1470748" y="75"/>
                    </a:moveTo>
                    <a:lnTo>
                      <a:pt x="1470720" y="115"/>
                    </a:lnTo>
                    <a:lnTo>
                      <a:pt x="1470693" y="75"/>
                    </a:lnTo>
                    <a:close/>
                    <a:moveTo>
                      <a:pt x="1093026" y="0"/>
                    </a:moveTo>
                    <a:lnTo>
                      <a:pt x="1281833" y="37"/>
                    </a:lnTo>
                    <a:lnTo>
                      <a:pt x="1092974" y="7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6" name="Gruppieren 8"/>
            <p:cNvGrpSpPr/>
            <p:nvPr userDrawn="1"/>
          </p:nvGrpSpPr>
          <p:grpSpPr>
            <a:xfrm>
              <a:off x="7702310" y="4699902"/>
              <a:ext cx="3394601" cy="2158099"/>
              <a:chOff x="7702310" y="4699902"/>
              <a:chExt cx="3394601" cy="2158099"/>
            </a:xfrm>
          </p:grpSpPr>
          <p:sp>
            <p:nvSpPr>
              <p:cNvPr id="87" name="Flussdiagramm: Daten 6"/>
              <p:cNvSpPr/>
              <p:nvPr userDrawn="1"/>
            </p:nvSpPr>
            <p:spPr>
              <a:xfrm rot="14100000" flipH="1" flipV="1">
                <a:off x="9169333" y="4716836"/>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88" name="Rechteck 87"/>
              <p:cNvSpPr/>
              <p:nvPr userDrawn="1"/>
            </p:nvSpPr>
            <p:spPr>
              <a:xfrm>
                <a:off x="9070737" y="4906000"/>
                <a:ext cx="2026174" cy="1952001"/>
              </a:xfrm>
              <a:custGeom>
                <a:avLst/>
                <a:gdLst/>
                <a:ahLst/>
                <a:cxnLst/>
                <a:rect l="l" t="t" r="r" b="b"/>
                <a:pathLst>
                  <a:path w="2026174" h="1952001">
                    <a:moveTo>
                      <a:pt x="657696" y="199"/>
                    </a:moveTo>
                    <a:lnTo>
                      <a:pt x="2026174" y="1952001"/>
                    </a:lnTo>
                    <a:lnTo>
                      <a:pt x="1369329" y="1952001"/>
                    </a:lnTo>
                    <a:lnTo>
                      <a:pt x="328872" y="468912"/>
                    </a:lnTo>
                    <a:close/>
                    <a:moveTo>
                      <a:pt x="96" y="130"/>
                    </a:moveTo>
                    <a:lnTo>
                      <a:pt x="48" y="200"/>
                    </a:lnTo>
                    <a:lnTo>
                      <a:pt x="0" y="130"/>
                    </a:lnTo>
                    <a:close/>
                    <a:moveTo>
                      <a:pt x="657556" y="0"/>
                    </a:moveTo>
                    <a:lnTo>
                      <a:pt x="657647" y="130"/>
                    </a:lnTo>
                    <a:lnTo>
                      <a:pt x="328872" y="65"/>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89" name="Rechteck 88"/>
              <p:cNvSpPr/>
              <p:nvPr userDrawn="1"/>
            </p:nvSpPr>
            <p:spPr>
              <a:xfrm>
                <a:off x="7702310" y="4906002"/>
                <a:ext cx="2026174" cy="1951999"/>
              </a:xfrm>
              <a:custGeom>
                <a:avLst/>
                <a:gdLst/>
                <a:ahLst/>
                <a:cxnLst/>
                <a:rect l="l" t="t" r="r" b="b"/>
                <a:pathLst>
                  <a:path w="2026174" h="1951999">
                    <a:moveTo>
                      <a:pt x="1368478" y="199"/>
                    </a:moveTo>
                    <a:lnTo>
                      <a:pt x="1697302" y="468912"/>
                    </a:lnTo>
                    <a:lnTo>
                      <a:pt x="656847" y="1951999"/>
                    </a:lnTo>
                    <a:lnTo>
                      <a:pt x="0" y="1951999"/>
                    </a:lnTo>
                    <a:close/>
                    <a:moveTo>
                      <a:pt x="2026174" y="130"/>
                    </a:moveTo>
                    <a:lnTo>
                      <a:pt x="2026125" y="199"/>
                    </a:lnTo>
                    <a:lnTo>
                      <a:pt x="2026077" y="130"/>
                    </a:lnTo>
                    <a:close/>
                    <a:moveTo>
                      <a:pt x="1368618" y="0"/>
                    </a:moveTo>
                    <a:lnTo>
                      <a:pt x="1697301" y="64"/>
                    </a:lnTo>
                    <a:lnTo>
                      <a:pt x="1368526" y="13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spTree>
    <p:extLst>
      <p:ext uri="{BB962C8B-B14F-4D97-AF65-F5344CB8AC3E}">
        <p14:creationId xmlns:p14="http://schemas.microsoft.com/office/powerpoint/2010/main" val="17784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17" name="Inhaltsplatzhalter 2"/>
          <p:cNvSpPr>
            <a:spLocks noGrp="1"/>
          </p:cNvSpPr>
          <p:nvPr>
            <p:ph idx="1"/>
          </p:nvPr>
        </p:nvSpPr>
        <p:spPr>
          <a:xfrm>
            <a:off x="387239" y="1112964"/>
            <a:ext cx="8351895"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17" name="Inhaltsplatzhalter 2"/>
          <p:cNvSpPr>
            <a:spLocks noGrp="1"/>
          </p:cNvSpPr>
          <p:nvPr>
            <p:ph idx="1"/>
          </p:nvPr>
        </p:nvSpPr>
        <p:spPr>
          <a:xfrm>
            <a:off x="387239" y="1112964"/>
            <a:ext cx="6345826"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0271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noFill/>
        </p:spPr>
        <p:txBody>
          <a:bodyPr/>
          <a:lstStyle>
            <a:lvl1pPr>
              <a:defRPr sz="1700">
                <a:solidFill>
                  <a:schemeClr val="tx1"/>
                </a:solidFill>
              </a:defRPr>
            </a:lvl1pPr>
            <a:lvl2pPr>
              <a:defRPr sz="15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8" name="Bildplatzhalter 2"/>
          <p:cNvSpPr>
            <a:spLocks noGrp="1"/>
          </p:cNvSpPr>
          <p:nvPr>
            <p:ph type="pic" sz="quarter" idx="16"/>
          </p:nvPr>
        </p:nvSpPr>
        <p:spPr>
          <a:xfrm>
            <a:off x="4733718" y="1112964"/>
            <a:ext cx="4410283" cy="324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241" y="308122"/>
            <a:ext cx="8351895" cy="804842"/>
          </a:xfrm>
        </p:spPr>
        <p:txBody>
          <a:bodyPr vert="horz" lIns="0" tIns="0" rIns="0" bIns="0" rtlCol="0" anchor="t" anchorCtr="0">
            <a:normAutofit/>
          </a:bodyPr>
          <a:lstStyle>
            <a:lvl1pPr>
              <a:defRPr lang="en-US" dirty="0"/>
            </a:lvl1pPr>
          </a:lstStyle>
          <a:p>
            <a:pPr lvl="0"/>
            <a:r>
              <a:rPr lang="de-DE" dirty="0"/>
              <a:t>TITELMASTERFORMAT DURCH KLICKEN BEARBEITEN</a:t>
            </a:r>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chemeClr val="tx1"/>
                </a:solidFill>
              </a:defRPr>
            </a:lvl1pPr>
          </a:lstStyle>
          <a:p>
            <a:r>
              <a:rPr lang="en-US" noProof="1">
                <a:latin typeface="Calibri Light" panose="020F0302020204030204" pitchFamily="34" charset="0"/>
              </a:rPr>
              <a:t>Enter your subheadline here</a:t>
            </a:r>
          </a:p>
        </p:txBody>
      </p:sp>
      <p:sp>
        <p:nvSpPr>
          <p:cNvPr id="11"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12"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solidFill>
                  <a:prstClr val="black"/>
                </a:solidFill>
              </a:rPr>
              <a:t>Enter your footer text here</a:t>
            </a:r>
            <a:endParaRPr lang="en-US" dirty="0">
              <a:solidFill>
                <a:prstClr val="black"/>
              </a:solidFill>
            </a:endParaRPr>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0620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9144000" cy="5143500"/>
          </a:xfrm>
          <a:prstGeom prst="rect">
            <a:avLst/>
          </a:prstGeom>
          <a:solidFill>
            <a:srgbClr val="C8303F"/>
          </a:solidFill>
          <a:ln w="15875" cap="flat">
            <a:noFill/>
            <a:prstDash val="solid"/>
            <a:miter lim="800000"/>
            <a:headEnd/>
            <a:tailEnd/>
          </a:ln>
        </p:spPr>
        <p:txBody>
          <a:bodyPr vert="horz" wrap="square" lIns="68513" tIns="34256" rIns="68513" bIns="34256" numCol="1" anchor="t" anchorCtr="0" compatLnSpc="1">
            <a:prstTxWarp prst="textNoShape">
              <a:avLst/>
            </a:prstTxWarp>
          </a:bodyPr>
          <a:lstStyle/>
          <a:p>
            <a:pPr defTabSz="685043"/>
            <a:endParaRPr lang="en-US" dirty="0">
              <a:solidFill>
                <a:prstClr val="black"/>
              </a:solidFill>
            </a:endParaRPr>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2965969" y="4557271"/>
            <a:ext cx="3207305" cy="270000"/>
          </a:xfrm>
        </p:spPr>
        <p:txBody>
          <a:bodyPr/>
          <a:lstStyle>
            <a:lvl1pPr>
              <a:defRPr>
                <a:solidFill>
                  <a:srgbClr val="FFFFFF"/>
                </a:solidFill>
              </a:defRPr>
            </a:lvl1pPr>
          </a:lstStyle>
          <a:p>
            <a:r>
              <a:rPr lang="en-US"/>
              <a:t>Enter your footer text here</a:t>
            </a:r>
            <a:endParaRPr lang="en-US" dirty="0"/>
          </a:p>
        </p:txBody>
      </p:sp>
      <p:sp>
        <p:nvSpPr>
          <p:cNvPr id="5" name="Foliennummernplatzhalter 4"/>
          <p:cNvSpPr>
            <a:spLocks noGrp="1"/>
          </p:cNvSpPr>
          <p:nvPr>
            <p:ph type="sldNum" sz="quarter" idx="12"/>
          </p:nvPr>
        </p:nvSpPr>
        <p:spPr>
          <a:xfrm>
            <a:off x="387240" y="4557271"/>
            <a:ext cx="685820" cy="270000"/>
          </a:xfrm>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387240" y="706858"/>
            <a:ext cx="8350940" cy="406106"/>
          </a:xfrm>
        </p:spPr>
        <p:txBody>
          <a:bodyPr lIns="8099" anchor="t" anchorCtr="0"/>
          <a:lstStyle>
            <a:lvl1pPr marL="0" indent="0">
              <a:buNone/>
              <a:defRPr>
                <a:solidFill>
                  <a:srgbClr val="FFFFFF"/>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387250" y="1112964"/>
            <a:ext cx="8351099" cy="3239436"/>
          </a:xfrm>
          <a:noFill/>
        </p:spPr>
        <p:txBody>
          <a:bodyPr/>
          <a:lstStyle>
            <a:lvl1pPr>
              <a:defRPr sz="17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9786" y="1999114"/>
            <a:ext cx="7772400" cy="1030759"/>
          </a:xfrm>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34130" y="3144401"/>
            <a:ext cx="6400800" cy="801701"/>
          </a:xfrm>
        </p:spPr>
        <p:txBody>
          <a:bodyPr>
            <a:normAutofit/>
          </a:bodyPr>
          <a:lstStyle>
            <a:lvl1pPr marL="0" indent="0" algn="r">
              <a:buNone/>
              <a:defRPr sz="2600">
                <a:solidFill>
                  <a:schemeClr val="tx2">
                    <a:lumMod val="40000"/>
                    <a:lumOff val="60000"/>
                  </a:schemeClr>
                </a:solidFill>
              </a:defRPr>
            </a:lvl1pPr>
            <a:lvl2pPr marL="456884" indent="0" algn="ctr">
              <a:buNone/>
              <a:defRPr>
                <a:solidFill>
                  <a:schemeClr val="tx1">
                    <a:tint val="75000"/>
                  </a:schemeClr>
                </a:solidFill>
              </a:defRPr>
            </a:lvl2pPr>
            <a:lvl3pPr marL="913760" indent="0" algn="ctr">
              <a:buNone/>
              <a:defRPr>
                <a:solidFill>
                  <a:schemeClr val="tx1">
                    <a:tint val="75000"/>
                  </a:schemeClr>
                </a:solidFill>
              </a:defRPr>
            </a:lvl3pPr>
            <a:lvl4pPr marL="1370641" indent="0" algn="ctr">
              <a:buNone/>
              <a:defRPr>
                <a:solidFill>
                  <a:schemeClr val="tx1">
                    <a:tint val="75000"/>
                  </a:schemeClr>
                </a:solidFill>
              </a:defRPr>
            </a:lvl4pPr>
            <a:lvl5pPr marL="1827519" indent="0" algn="ctr">
              <a:buNone/>
              <a:defRPr>
                <a:solidFill>
                  <a:schemeClr val="tx1">
                    <a:tint val="75000"/>
                  </a:schemeClr>
                </a:solidFill>
              </a:defRPr>
            </a:lvl5pPr>
            <a:lvl6pPr marL="2284403" indent="0" algn="ctr">
              <a:buNone/>
              <a:defRPr>
                <a:solidFill>
                  <a:schemeClr val="tx1">
                    <a:tint val="75000"/>
                  </a:schemeClr>
                </a:solidFill>
              </a:defRPr>
            </a:lvl6pPr>
            <a:lvl7pPr marL="2741282" indent="0" algn="ctr">
              <a:buNone/>
              <a:defRPr>
                <a:solidFill>
                  <a:schemeClr val="tx1">
                    <a:tint val="75000"/>
                  </a:schemeClr>
                </a:solidFill>
              </a:defRPr>
            </a:lvl7pPr>
            <a:lvl8pPr marL="3198161" indent="0" algn="ctr">
              <a:buNone/>
              <a:defRPr>
                <a:solidFill>
                  <a:schemeClr val="tx1">
                    <a:tint val="75000"/>
                  </a:schemeClr>
                </a:solidFill>
              </a:defRPr>
            </a:lvl8pPr>
            <a:lvl9pPr marL="365504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38751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07087" y="739291"/>
            <a:ext cx="7771485" cy="343586"/>
          </a:xfrm>
        </p:spPr>
        <p:txBody>
          <a:bodyPr>
            <a:normAutofit/>
          </a:bodyPr>
          <a:lstStyle>
            <a:lvl1pPr algn="r">
              <a:defRPr sz="3600">
                <a:solidFill>
                  <a:schemeClr val="tx2">
                    <a:lumMod val="40000"/>
                    <a:lumOff val="60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907087" y="1311934"/>
            <a:ext cx="7771485" cy="2824574"/>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44713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13" y="395705"/>
            <a:ext cx="7016195" cy="458115"/>
          </a:xfrm>
        </p:spPr>
        <p:txBody>
          <a:bodyPr>
            <a:normAutofit/>
          </a:bodyPr>
          <a:lstStyle>
            <a:lvl1pPr algn="l">
              <a:defRPr sz="3600">
                <a:solidFill>
                  <a:schemeClr val="tx2">
                    <a:lumMod val="40000"/>
                    <a:lumOff val="60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1670613" y="968348"/>
            <a:ext cx="7016195" cy="320680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93913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6884" indent="0">
              <a:buNone/>
              <a:defRPr sz="1800">
                <a:solidFill>
                  <a:schemeClr val="tx1">
                    <a:tint val="75000"/>
                  </a:schemeClr>
                </a:solidFill>
              </a:defRPr>
            </a:lvl2pPr>
            <a:lvl3pPr marL="913760" indent="0">
              <a:buNone/>
              <a:defRPr sz="1600">
                <a:solidFill>
                  <a:schemeClr val="tx1">
                    <a:tint val="75000"/>
                  </a:schemeClr>
                </a:solidFill>
              </a:defRPr>
            </a:lvl3pPr>
            <a:lvl4pPr marL="1370641" indent="0">
              <a:buNone/>
              <a:defRPr sz="1400">
                <a:solidFill>
                  <a:schemeClr val="tx1">
                    <a:tint val="75000"/>
                  </a:schemeClr>
                </a:solidFill>
              </a:defRPr>
            </a:lvl4pPr>
            <a:lvl5pPr marL="1827519" indent="0">
              <a:buNone/>
              <a:defRPr sz="1400">
                <a:solidFill>
                  <a:schemeClr val="tx1">
                    <a:tint val="75000"/>
                  </a:schemeClr>
                </a:solidFill>
              </a:defRPr>
            </a:lvl5pPr>
            <a:lvl6pPr marL="2284403" indent="0">
              <a:buNone/>
              <a:defRPr sz="1400">
                <a:solidFill>
                  <a:schemeClr val="tx1">
                    <a:tint val="75000"/>
                  </a:schemeClr>
                </a:solidFill>
              </a:defRPr>
            </a:lvl6pPr>
            <a:lvl7pPr marL="2741282" indent="0">
              <a:buNone/>
              <a:defRPr sz="1400">
                <a:solidFill>
                  <a:schemeClr val="tx1">
                    <a:tint val="75000"/>
                  </a:schemeClr>
                </a:solidFill>
              </a:defRPr>
            </a:lvl7pPr>
            <a:lvl8pPr marL="3198161" indent="0">
              <a:buNone/>
              <a:defRPr sz="1400">
                <a:solidFill>
                  <a:schemeClr val="tx1">
                    <a:tint val="75000"/>
                  </a:schemeClr>
                </a:solidFill>
              </a:defRPr>
            </a:lvl8pPr>
            <a:lvl9pPr marL="365504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34415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67918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1340" y="839539"/>
            <a:ext cx="8223697" cy="343586"/>
          </a:xfrm>
        </p:spPr>
        <p:txBody>
          <a:bodyPr>
            <a:normAutofit/>
          </a:bodyPr>
          <a:lstStyle>
            <a:lvl1pPr algn="r">
              <a:defRPr sz="3600">
                <a:solidFill>
                  <a:schemeClr val="tx2">
                    <a:lumMod val="40000"/>
                    <a:lumOff val="6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3065" y="1297651"/>
            <a:ext cx="4192893" cy="479822"/>
          </a:xfrm>
        </p:spPr>
        <p:txBody>
          <a:bodyPr anchor="b"/>
          <a:lstStyle>
            <a:lvl1pPr marL="0" indent="0">
              <a:buNone/>
              <a:defRPr sz="2400" b="1">
                <a:solidFill>
                  <a:schemeClr val="bg1"/>
                </a:solidFill>
              </a:defRPr>
            </a:lvl1pPr>
            <a:lvl2pPr marL="456884" indent="0">
              <a:buNone/>
              <a:defRPr sz="2000" b="1"/>
            </a:lvl2pPr>
            <a:lvl3pPr marL="913760" indent="0">
              <a:buNone/>
              <a:defRPr sz="1800" b="1"/>
            </a:lvl3pPr>
            <a:lvl4pPr marL="1370641" indent="0">
              <a:buNone/>
              <a:defRPr sz="1600" b="1"/>
            </a:lvl4pPr>
            <a:lvl5pPr marL="1827519" indent="0">
              <a:buNone/>
              <a:defRPr sz="1600" b="1"/>
            </a:lvl5pPr>
            <a:lvl6pPr marL="2284403" indent="0">
              <a:buNone/>
              <a:defRPr sz="1600" b="1"/>
            </a:lvl6pPr>
            <a:lvl7pPr marL="2741282" indent="0">
              <a:buNone/>
              <a:defRPr sz="1600" b="1"/>
            </a:lvl7pPr>
            <a:lvl8pPr marL="3198161" indent="0">
              <a:buNone/>
              <a:defRPr sz="1600" b="1"/>
            </a:lvl8pPr>
            <a:lvl9pPr marL="3655040" indent="0">
              <a:buNone/>
              <a:defRPr sz="1600" b="1"/>
            </a:lvl9pPr>
          </a:lstStyle>
          <a:p>
            <a:pPr lvl="0"/>
            <a:r>
              <a:rPr lang="en-US"/>
              <a:t>Click to edit Master text styles</a:t>
            </a:r>
          </a:p>
        </p:txBody>
      </p:sp>
      <p:sp>
        <p:nvSpPr>
          <p:cNvPr id="4" name="Content Placeholder 3"/>
          <p:cNvSpPr>
            <a:spLocks noGrp="1"/>
          </p:cNvSpPr>
          <p:nvPr>
            <p:ph sz="half" idx="2"/>
          </p:nvPr>
        </p:nvSpPr>
        <p:spPr>
          <a:xfrm>
            <a:off x="443065" y="1770048"/>
            <a:ext cx="4192893" cy="2276294"/>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78123" y="1297651"/>
            <a:ext cx="4194540" cy="479822"/>
          </a:xfrm>
        </p:spPr>
        <p:txBody>
          <a:bodyPr anchor="b"/>
          <a:lstStyle>
            <a:lvl1pPr marL="0" indent="0">
              <a:buNone/>
              <a:defRPr sz="2400" b="1">
                <a:solidFill>
                  <a:schemeClr val="bg1"/>
                </a:solidFill>
              </a:defRPr>
            </a:lvl1pPr>
            <a:lvl2pPr marL="456884" indent="0">
              <a:buNone/>
              <a:defRPr sz="2000" b="1"/>
            </a:lvl2pPr>
            <a:lvl3pPr marL="913760" indent="0">
              <a:buNone/>
              <a:defRPr sz="1800" b="1"/>
            </a:lvl3pPr>
            <a:lvl4pPr marL="1370641" indent="0">
              <a:buNone/>
              <a:defRPr sz="1600" b="1"/>
            </a:lvl4pPr>
            <a:lvl5pPr marL="1827519" indent="0">
              <a:buNone/>
              <a:defRPr sz="1600" b="1"/>
            </a:lvl5pPr>
            <a:lvl6pPr marL="2284403" indent="0">
              <a:buNone/>
              <a:defRPr sz="1600" b="1"/>
            </a:lvl6pPr>
            <a:lvl7pPr marL="2741282" indent="0">
              <a:buNone/>
              <a:defRPr sz="1600" b="1"/>
            </a:lvl7pPr>
            <a:lvl8pPr marL="3198161" indent="0">
              <a:buNone/>
              <a:defRPr sz="1600" b="1"/>
            </a:lvl8pPr>
            <a:lvl9pPr marL="365504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78123" y="1770048"/>
            <a:ext cx="4194540" cy="2276294"/>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29119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977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9"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0620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18640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313" cy="3518297"/>
          </a:xfrm>
        </p:spPr>
        <p:txBody>
          <a:bodyPr/>
          <a:lstStyle>
            <a:lvl1pPr marL="0" indent="0">
              <a:buNone/>
              <a:defRPr sz="1400"/>
            </a:lvl1pPr>
            <a:lvl2pPr marL="456884" indent="0">
              <a:buNone/>
              <a:defRPr sz="1200"/>
            </a:lvl2pPr>
            <a:lvl3pPr marL="913760" indent="0">
              <a:buNone/>
              <a:defRPr sz="1000"/>
            </a:lvl3pPr>
            <a:lvl4pPr marL="1370641" indent="0">
              <a:buNone/>
              <a:defRPr sz="900"/>
            </a:lvl4pPr>
            <a:lvl5pPr marL="1827519" indent="0">
              <a:buNone/>
              <a:defRPr sz="900"/>
            </a:lvl5pPr>
            <a:lvl6pPr marL="2284403" indent="0">
              <a:buNone/>
              <a:defRPr sz="900"/>
            </a:lvl6pPr>
            <a:lvl7pPr marL="2741282" indent="0">
              <a:buNone/>
              <a:defRPr sz="900"/>
            </a:lvl7pPr>
            <a:lvl8pPr marL="3198161" indent="0">
              <a:buNone/>
              <a:defRPr sz="900"/>
            </a:lvl8pPr>
            <a:lvl9pPr marL="36550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4452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884" indent="0">
              <a:buNone/>
              <a:defRPr sz="2800"/>
            </a:lvl2pPr>
            <a:lvl3pPr marL="913760" indent="0">
              <a:buNone/>
              <a:defRPr sz="2400"/>
            </a:lvl3pPr>
            <a:lvl4pPr marL="1370641" indent="0">
              <a:buNone/>
              <a:defRPr sz="2000"/>
            </a:lvl4pPr>
            <a:lvl5pPr marL="1827519" indent="0">
              <a:buNone/>
              <a:defRPr sz="2000"/>
            </a:lvl5pPr>
            <a:lvl6pPr marL="2284403" indent="0">
              <a:buNone/>
              <a:defRPr sz="2000"/>
            </a:lvl6pPr>
            <a:lvl7pPr marL="2741282" indent="0">
              <a:buNone/>
              <a:defRPr sz="2000"/>
            </a:lvl7pPr>
            <a:lvl8pPr marL="3198161" indent="0">
              <a:buNone/>
              <a:defRPr sz="2000"/>
            </a:lvl8pPr>
            <a:lvl9pPr marL="3655040" indent="0">
              <a:buNone/>
              <a:defRPr sz="2000"/>
            </a:lvl9pPr>
          </a:lstStyle>
          <a:p>
            <a:r>
              <a:rPr lang="en-US"/>
              <a:t>Click icon to add picture</a:t>
            </a:r>
          </a:p>
        </p:txBody>
      </p:sp>
      <p:sp>
        <p:nvSpPr>
          <p:cNvPr id="4" name="Text Placeholder 3"/>
          <p:cNvSpPr>
            <a:spLocks noGrp="1"/>
          </p:cNvSpPr>
          <p:nvPr>
            <p:ph type="body" sz="half" idx="2"/>
          </p:nvPr>
        </p:nvSpPr>
        <p:spPr>
          <a:xfrm>
            <a:off x="1792288" y="4025510"/>
            <a:ext cx="5486400" cy="603647"/>
          </a:xfrm>
        </p:spPr>
        <p:txBody>
          <a:bodyPr/>
          <a:lstStyle>
            <a:lvl1pPr marL="0" indent="0">
              <a:buNone/>
              <a:defRPr sz="1400"/>
            </a:lvl1pPr>
            <a:lvl2pPr marL="456884" indent="0">
              <a:buNone/>
              <a:defRPr sz="1200"/>
            </a:lvl2pPr>
            <a:lvl3pPr marL="913760" indent="0">
              <a:buNone/>
              <a:defRPr sz="1000"/>
            </a:lvl3pPr>
            <a:lvl4pPr marL="1370641" indent="0">
              <a:buNone/>
              <a:defRPr sz="900"/>
            </a:lvl4pPr>
            <a:lvl5pPr marL="1827519" indent="0">
              <a:buNone/>
              <a:defRPr sz="900"/>
            </a:lvl5pPr>
            <a:lvl6pPr marL="2284403" indent="0">
              <a:buNone/>
              <a:defRPr sz="900"/>
            </a:lvl6pPr>
            <a:lvl7pPr marL="2741282" indent="0">
              <a:buNone/>
              <a:defRPr sz="900"/>
            </a:lvl7pPr>
            <a:lvl8pPr marL="3198161" indent="0">
              <a:buNone/>
              <a:defRPr sz="900"/>
            </a:lvl8pPr>
            <a:lvl9pPr marL="36550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607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86657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15ABD-3FFA-4C7A-906E-8524E0B4B97C}" type="datetimeFigureOut">
              <a:rPr lang="en-US" smtClean="0">
                <a:solidFill>
                  <a:prstClr val="black">
                    <a:tint val="75000"/>
                  </a:prstClr>
                </a:solidFill>
              </a:rPr>
              <a:pPr/>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558CE3C-CF08-42BE-8BFA-7D63A1ECA2F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36099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783384" y="3"/>
            <a:ext cx="7577234" cy="2806081"/>
          </a:xfrm>
        </p:spPr>
        <p:txBody>
          <a:bodyPr rIns="2699190" anchor="b" anchorCtr="0">
            <a:noAutofit/>
          </a:bodyPr>
          <a:lstStyle>
            <a:lvl1pPr algn="l">
              <a:lnSpc>
                <a:spcPct val="80000"/>
              </a:lnSpc>
              <a:defRPr sz="6600" b="0" cap="all">
                <a:solidFill>
                  <a:schemeClr val="accent1"/>
                </a:solidFill>
                <a:latin typeface="Bebas Neue" pitchFamily="34" charset="0"/>
              </a:defRPr>
            </a:lvl1pPr>
          </a:lstStyle>
          <a:p>
            <a:r>
              <a:rPr lang="de-DE" dirty="0"/>
              <a:t>FREE POWERPOINT</a:t>
            </a:r>
            <a:br>
              <a:rPr lang="de-DE" dirty="0"/>
            </a:br>
            <a:r>
              <a:rPr lang="de-DE" dirty="0"/>
              <a:t>TEMPLATE</a:t>
            </a:r>
            <a:endParaRPr lang="en-US" dirty="0"/>
          </a:p>
        </p:txBody>
      </p:sp>
      <p:sp>
        <p:nvSpPr>
          <p:cNvPr id="11" name="Textplatzhalter 2"/>
          <p:cNvSpPr>
            <a:spLocks noGrp="1"/>
          </p:cNvSpPr>
          <p:nvPr>
            <p:ph type="body" idx="1" hasCustomPrompt="1"/>
          </p:nvPr>
        </p:nvSpPr>
        <p:spPr>
          <a:xfrm>
            <a:off x="783384" y="2806084"/>
            <a:ext cx="7577234" cy="1546319"/>
          </a:xfrm>
          <a:prstGeom prst="rect">
            <a:avLst/>
          </a:prstGeom>
        </p:spPr>
        <p:txBody>
          <a:bodyPr rIns="2699190" anchor="t" anchorCtr="0"/>
          <a:lstStyle>
            <a:lvl1pPr marL="0" indent="0">
              <a:lnSpc>
                <a:spcPct val="80000"/>
              </a:lnSpc>
              <a:buNone/>
              <a:defRPr sz="3300">
                <a:solidFill>
                  <a:schemeClr val="accent1">
                    <a:lumMod val="50000"/>
                  </a:schemeClr>
                </a:solidFill>
              </a:defRPr>
            </a:lvl1pPr>
            <a:lvl2pPr marL="342798" indent="0">
              <a:buNone/>
              <a:defRPr sz="1400">
                <a:solidFill>
                  <a:schemeClr val="tx1">
                    <a:tint val="75000"/>
                  </a:schemeClr>
                </a:solidFill>
              </a:defRPr>
            </a:lvl2pPr>
            <a:lvl3pPr marL="685595" indent="0">
              <a:buNone/>
              <a:defRPr sz="1200">
                <a:solidFill>
                  <a:schemeClr val="tx1">
                    <a:tint val="75000"/>
                  </a:schemeClr>
                </a:solidFill>
              </a:defRPr>
            </a:lvl3pPr>
            <a:lvl4pPr marL="1028393" indent="0">
              <a:buNone/>
              <a:defRPr sz="1100">
                <a:solidFill>
                  <a:schemeClr val="tx1">
                    <a:tint val="75000"/>
                  </a:schemeClr>
                </a:solidFill>
              </a:defRPr>
            </a:lvl4pPr>
            <a:lvl5pPr marL="1371189" indent="0">
              <a:buNone/>
              <a:defRPr sz="1100">
                <a:solidFill>
                  <a:schemeClr val="tx1">
                    <a:tint val="75000"/>
                  </a:schemeClr>
                </a:solidFill>
              </a:defRPr>
            </a:lvl5pPr>
            <a:lvl6pPr marL="1713986" indent="0">
              <a:buNone/>
              <a:defRPr sz="1100">
                <a:solidFill>
                  <a:schemeClr val="tx1">
                    <a:tint val="75000"/>
                  </a:schemeClr>
                </a:solidFill>
              </a:defRPr>
            </a:lvl6pPr>
            <a:lvl7pPr marL="2056784" indent="0">
              <a:buNone/>
              <a:defRPr sz="1100">
                <a:solidFill>
                  <a:schemeClr val="tx1">
                    <a:tint val="75000"/>
                  </a:schemeClr>
                </a:solidFill>
              </a:defRPr>
            </a:lvl7pPr>
            <a:lvl8pPr marL="2399580" indent="0">
              <a:buNone/>
              <a:defRPr sz="1100">
                <a:solidFill>
                  <a:schemeClr val="tx1">
                    <a:tint val="75000"/>
                  </a:schemeClr>
                </a:solidFill>
              </a:defRPr>
            </a:lvl8pPr>
            <a:lvl9pPr marL="2742378" indent="0">
              <a:buNone/>
              <a:defRPr sz="1100">
                <a:solidFill>
                  <a:schemeClr val="tx1">
                    <a:tint val="75000"/>
                  </a:schemeClr>
                </a:solidFill>
              </a:defRPr>
            </a:lvl9pPr>
          </a:lstStyle>
          <a:p>
            <a:pPr lvl="0"/>
            <a:r>
              <a:rPr lang="de-DE" dirty="0"/>
              <a:t>PRESENTATIONLOAD</a:t>
            </a:r>
          </a:p>
        </p:txBody>
      </p:sp>
      <p:grpSp>
        <p:nvGrpSpPr>
          <p:cNvPr id="2" name="Gruppieren 36"/>
          <p:cNvGrpSpPr/>
          <p:nvPr userDrawn="1"/>
        </p:nvGrpSpPr>
        <p:grpSpPr>
          <a:xfrm>
            <a:off x="60783" y="3905077"/>
            <a:ext cx="2590545" cy="1423938"/>
            <a:chOff x="81031" y="5206769"/>
            <a:chExt cx="3453611" cy="1898584"/>
          </a:xfrm>
        </p:grpSpPr>
        <p:grpSp>
          <p:nvGrpSpPr>
            <p:cNvPr id="3" name="Gruppieren 37"/>
            <p:cNvGrpSpPr/>
            <p:nvPr userDrawn="1"/>
          </p:nvGrpSpPr>
          <p:grpSpPr>
            <a:xfrm>
              <a:off x="81031" y="5206769"/>
              <a:ext cx="1991801" cy="1736748"/>
              <a:chOff x="81031" y="5206769"/>
              <a:chExt cx="1991801" cy="1736748"/>
            </a:xfrm>
          </p:grpSpPr>
          <p:sp>
            <p:nvSpPr>
              <p:cNvPr id="47" name="Flussdiagramm: Daten 6"/>
              <p:cNvSpPr/>
              <p:nvPr userDrawn="1"/>
            </p:nvSpPr>
            <p:spPr>
              <a:xfrm rot="7500000" flipV="1">
                <a:off x="-472446" y="5760246"/>
                <a:ext cx="1736748" cy="629794"/>
              </a:xfrm>
              <a:custGeom>
                <a:avLst/>
                <a:gdLst>
                  <a:gd name="connsiteX0" fmla="*/ 4875386 w 7920475"/>
                  <a:gd name="connsiteY0" fmla="*/ 1896 h 634035"/>
                  <a:gd name="connsiteX1" fmla="*/ 7498123 w 7920475"/>
                  <a:gd name="connsiteY1" fmla="*/ 627301 h 634035"/>
                  <a:gd name="connsiteX2" fmla="*/ 7920475 w 7920475"/>
                  <a:gd name="connsiteY2" fmla="*/ 0 h 634035"/>
                  <a:gd name="connsiteX3" fmla="*/ 4875386 w 7920475"/>
                  <a:gd name="connsiteY3" fmla="*/ 1896 h 634035"/>
                  <a:gd name="connsiteX4" fmla="*/ 440793 w 7920475"/>
                  <a:gd name="connsiteY4" fmla="*/ 4657 h 634035"/>
                  <a:gd name="connsiteX5" fmla="*/ 669010 w 7920475"/>
                  <a:gd name="connsiteY5" fmla="*/ 633434 h 634035"/>
                  <a:gd name="connsiteX6" fmla="*/ 1604583 w 7920475"/>
                  <a:gd name="connsiteY6" fmla="*/ 632594 h 634035"/>
                  <a:gd name="connsiteX7" fmla="*/ 1736748 w 7920475"/>
                  <a:gd name="connsiteY7" fmla="*/ 443842 h 634035"/>
                  <a:gd name="connsiteX8" fmla="*/ 1108933 w 7920475"/>
                  <a:gd name="connsiteY8" fmla="*/ 4241 h 634035"/>
                  <a:gd name="connsiteX9" fmla="*/ 440793 w 7920475"/>
                  <a:gd name="connsiteY9" fmla="*/ 4657 h 634035"/>
                  <a:gd name="connsiteX10" fmla="*/ 0 w 7920475"/>
                  <a:gd name="connsiteY10" fmla="*/ 634035 h 634035"/>
                  <a:gd name="connsiteX11" fmla="*/ 98 w 7920475"/>
                  <a:gd name="connsiteY11" fmla="*/ 634035 h 634035"/>
                  <a:gd name="connsiteX12" fmla="*/ 65 w 7920475"/>
                  <a:gd name="connsiteY12" fmla="*/ 633943 h 634035"/>
                  <a:gd name="connsiteX13" fmla="*/ 0 w 7920475"/>
                  <a:gd name="connsiteY13" fmla="*/ 634035 h 634035"/>
                  <a:gd name="connsiteX14" fmla="*/ 440509 w 7920475"/>
                  <a:gd name="connsiteY14" fmla="*/ 4658 h 634035"/>
                  <a:gd name="connsiteX15" fmla="*/ 220317 w 7920475"/>
                  <a:gd name="connsiteY15" fmla="*/ 319256 h 634035"/>
                  <a:gd name="connsiteX16" fmla="*/ 440695 w 7920475"/>
                  <a:gd name="connsiteY16" fmla="*/ 4657 h 634035"/>
                  <a:gd name="connsiteX17" fmla="*/ 440509 w 7920475"/>
                  <a:gd name="connsiteY17" fmla="*/ 4658 h 634035"/>
                  <a:gd name="connsiteX0" fmla="*/ 4875386 w 7920475"/>
                  <a:gd name="connsiteY0" fmla="*/ 1896 h 634035"/>
                  <a:gd name="connsiteX1" fmla="*/ 7920475 w 7920475"/>
                  <a:gd name="connsiteY1" fmla="*/ 0 h 634035"/>
                  <a:gd name="connsiteX2" fmla="*/ 4875386 w 7920475"/>
                  <a:gd name="connsiteY2" fmla="*/ 1896 h 634035"/>
                  <a:gd name="connsiteX3" fmla="*/ 440793 w 7920475"/>
                  <a:gd name="connsiteY3" fmla="*/ 4657 h 634035"/>
                  <a:gd name="connsiteX4" fmla="*/ 669010 w 7920475"/>
                  <a:gd name="connsiteY4" fmla="*/ 633434 h 634035"/>
                  <a:gd name="connsiteX5" fmla="*/ 1604583 w 7920475"/>
                  <a:gd name="connsiteY5" fmla="*/ 632594 h 634035"/>
                  <a:gd name="connsiteX6" fmla="*/ 1736748 w 7920475"/>
                  <a:gd name="connsiteY6" fmla="*/ 443842 h 634035"/>
                  <a:gd name="connsiteX7" fmla="*/ 1108933 w 7920475"/>
                  <a:gd name="connsiteY7" fmla="*/ 4241 h 634035"/>
                  <a:gd name="connsiteX8" fmla="*/ 440793 w 7920475"/>
                  <a:gd name="connsiteY8" fmla="*/ 4657 h 634035"/>
                  <a:gd name="connsiteX9" fmla="*/ 0 w 7920475"/>
                  <a:gd name="connsiteY9" fmla="*/ 634035 h 634035"/>
                  <a:gd name="connsiteX10" fmla="*/ 98 w 7920475"/>
                  <a:gd name="connsiteY10" fmla="*/ 634035 h 634035"/>
                  <a:gd name="connsiteX11" fmla="*/ 65 w 7920475"/>
                  <a:gd name="connsiteY11" fmla="*/ 633943 h 634035"/>
                  <a:gd name="connsiteX12" fmla="*/ 0 w 7920475"/>
                  <a:gd name="connsiteY12" fmla="*/ 634035 h 634035"/>
                  <a:gd name="connsiteX13" fmla="*/ 440509 w 7920475"/>
                  <a:gd name="connsiteY13" fmla="*/ 4658 h 634035"/>
                  <a:gd name="connsiteX14" fmla="*/ 220317 w 7920475"/>
                  <a:gd name="connsiteY14" fmla="*/ 319256 h 634035"/>
                  <a:gd name="connsiteX15" fmla="*/ 440695 w 7920475"/>
                  <a:gd name="connsiteY15" fmla="*/ 4657 h 634035"/>
                  <a:gd name="connsiteX16" fmla="*/ 440509 w 7920475"/>
                  <a:gd name="connsiteY16" fmla="*/ 4658 h 634035"/>
                  <a:gd name="connsiteX0" fmla="*/ 440793 w 1736748"/>
                  <a:gd name="connsiteY0" fmla="*/ 416 h 629794"/>
                  <a:gd name="connsiteX1" fmla="*/ 669010 w 1736748"/>
                  <a:gd name="connsiteY1" fmla="*/ 629193 h 629794"/>
                  <a:gd name="connsiteX2" fmla="*/ 1604583 w 1736748"/>
                  <a:gd name="connsiteY2" fmla="*/ 628353 h 629794"/>
                  <a:gd name="connsiteX3" fmla="*/ 1736748 w 1736748"/>
                  <a:gd name="connsiteY3" fmla="*/ 439601 h 629794"/>
                  <a:gd name="connsiteX4" fmla="*/ 1108933 w 1736748"/>
                  <a:gd name="connsiteY4" fmla="*/ 0 h 629794"/>
                  <a:gd name="connsiteX5" fmla="*/ 440793 w 1736748"/>
                  <a:gd name="connsiteY5" fmla="*/ 416 h 629794"/>
                  <a:gd name="connsiteX6" fmla="*/ 0 w 1736748"/>
                  <a:gd name="connsiteY6" fmla="*/ 629794 h 629794"/>
                  <a:gd name="connsiteX7" fmla="*/ 98 w 1736748"/>
                  <a:gd name="connsiteY7" fmla="*/ 629794 h 629794"/>
                  <a:gd name="connsiteX8" fmla="*/ 65 w 1736748"/>
                  <a:gd name="connsiteY8" fmla="*/ 629702 h 629794"/>
                  <a:gd name="connsiteX9" fmla="*/ 0 w 1736748"/>
                  <a:gd name="connsiteY9" fmla="*/ 629794 h 629794"/>
                  <a:gd name="connsiteX10" fmla="*/ 440509 w 1736748"/>
                  <a:gd name="connsiteY10" fmla="*/ 417 h 629794"/>
                  <a:gd name="connsiteX11" fmla="*/ 220317 w 1736748"/>
                  <a:gd name="connsiteY11" fmla="*/ 315015 h 629794"/>
                  <a:gd name="connsiteX12" fmla="*/ 440695 w 1736748"/>
                  <a:gd name="connsiteY12" fmla="*/ 416 h 629794"/>
                  <a:gd name="connsiteX13" fmla="*/ 440509 w 1736748"/>
                  <a:gd name="connsiteY13" fmla="*/ 417 h 62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748" h="629794">
                    <a:moveTo>
                      <a:pt x="440793" y="416"/>
                    </a:moveTo>
                    <a:lnTo>
                      <a:pt x="669010" y="629193"/>
                    </a:lnTo>
                    <a:lnTo>
                      <a:pt x="1604583" y="628353"/>
                    </a:lnTo>
                    <a:lnTo>
                      <a:pt x="1736748" y="439601"/>
                    </a:lnTo>
                    <a:lnTo>
                      <a:pt x="1108933" y="0"/>
                    </a:lnTo>
                    <a:lnTo>
                      <a:pt x="440793" y="416"/>
                    </a:lnTo>
                    <a:close/>
                    <a:moveTo>
                      <a:pt x="0" y="629794"/>
                    </a:moveTo>
                    <a:lnTo>
                      <a:pt x="98" y="629794"/>
                    </a:lnTo>
                    <a:cubicBezTo>
                      <a:pt x="87" y="629763"/>
                      <a:pt x="76" y="629733"/>
                      <a:pt x="65" y="629702"/>
                    </a:cubicBezTo>
                    <a:lnTo>
                      <a:pt x="0" y="629794"/>
                    </a:lnTo>
                    <a:close/>
                    <a:moveTo>
                      <a:pt x="440509" y="417"/>
                    </a:moveTo>
                    <a:lnTo>
                      <a:pt x="220317" y="315015"/>
                    </a:lnTo>
                    <a:lnTo>
                      <a:pt x="440695" y="416"/>
                    </a:lnTo>
                    <a:lnTo>
                      <a:pt x="440509" y="41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8" name="Flussdiagramm: Daten 6"/>
              <p:cNvSpPr/>
              <p:nvPr userDrawn="1"/>
            </p:nvSpPr>
            <p:spPr>
              <a:xfrm rot="7500000" flipV="1">
                <a:off x="367821" y="5323279"/>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9" name="Rechteck 4"/>
              <p:cNvSpPr/>
              <p:nvPr userDrawn="1"/>
            </p:nvSpPr>
            <p:spPr>
              <a:xfrm>
                <a:off x="383512" y="5544278"/>
                <a:ext cx="1689320" cy="1313723"/>
              </a:xfrm>
              <a:custGeom>
                <a:avLst/>
                <a:gdLst/>
                <a:ahLst/>
                <a:cxnLst/>
                <a:rect l="l" t="t" r="r" b="b"/>
                <a:pathLst>
                  <a:path w="1689320" h="1313723">
                    <a:moveTo>
                      <a:pt x="768385" y="233"/>
                    </a:moveTo>
                    <a:lnTo>
                      <a:pt x="1689320" y="1313723"/>
                    </a:lnTo>
                    <a:lnTo>
                      <a:pt x="921532" y="1313723"/>
                    </a:lnTo>
                    <a:lnTo>
                      <a:pt x="384221" y="547829"/>
                    </a:lnTo>
                    <a:close/>
                    <a:moveTo>
                      <a:pt x="0" y="152"/>
                    </a:moveTo>
                    <a:lnTo>
                      <a:pt x="113" y="152"/>
                    </a:lnTo>
                    <a:lnTo>
                      <a:pt x="57" y="233"/>
                    </a:lnTo>
                    <a:close/>
                    <a:moveTo>
                      <a:pt x="768221" y="0"/>
                    </a:moveTo>
                    <a:lnTo>
                      <a:pt x="768328" y="152"/>
                    </a:lnTo>
                    <a:lnTo>
                      <a:pt x="384221" y="7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4" name="Gruppieren 38"/>
            <p:cNvGrpSpPr/>
            <p:nvPr userDrawn="1"/>
          </p:nvGrpSpPr>
          <p:grpSpPr>
            <a:xfrm>
              <a:off x="2076330" y="5572847"/>
              <a:ext cx="1458312" cy="1510739"/>
              <a:chOff x="2076330" y="5572847"/>
              <a:chExt cx="1458312" cy="1510739"/>
            </a:xfrm>
          </p:grpSpPr>
          <p:sp>
            <p:nvSpPr>
              <p:cNvPr id="44" name="Flussdiagramm: Daten 6"/>
              <p:cNvSpPr/>
              <p:nvPr userDrawn="1"/>
            </p:nvSpPr>
            <p:spPr>
              <a:xfrm rot="7500000" flipV="1">
                <a:off x="1476091" y="6173086"/>
                <a:ext cx="1510739" cy="310261"/>
              </a:xfrm>
              <a:custGeom>
                <a:avLst/>
                <a:gdLst/>
                <a:ahLst/>
                <a:cxnLst/>
                <a:rect l="l" t="t" r="r" b="b"/>
                <a:pathLst>
                  <a:path w="1510739" h="310261">
                    <a:moveTo>
                      <a:pt x="216732" y="805"/>
                    </a:moveTo>
                    <a:lnTo>
                      <a:pt x="328942" y="309965"/>
                    </a:lnTo>
                    <a:lnTo>
                      <a:pt x="1294306" y="309098"/>
                    </a:lnTo>
                    <a:lnTo>
                      <a:pt x="1510739" y="0"/>
                    </a:lnTo>
                    <a:close/>
                    <a:moveTo>
                      <a:pt x="0" y="310260"/>
                    </a:moveTo>
                    <a:lnTo>
                      <a:pt x="49" y="310261"/>
                    </a:lnTo>
                    <a:lnTo>
                      <a:pt x="33" y="310215"/>
                    </a:lnTo>
                    <a:close/>
                    <a:moveTo>
                      <a:pt x="216592" y="805"/>
                    </a:moveTo>
                    <a:lnTo>
                      <a:pt x="108327" y="155489"/>
                    </a:lnTo>
                    <a:lnTo>
                      <a:pt x="216684" y="806"/>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5" name="Flussdiagramm: Daten 6"/>
              <p:cNvSpPr/>
              <p:nvPr userDrawn="1"/>
            </p:nvSpPr>
            <p:spPr>
              <a:xfrm rot="7500000" flipV="1">
                <a:off x="2406251" y="5689698"/>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6" name="Rechteck 3"/>
              <p:cNvSpPr/>
              <p:nvPr userDrawn="1"/>
            </p:nvSpPr>
            <p:spPr>
              <a:xfrm>
                <a:off x="2602883" y="5798360"/>
                <a:ext cx="931759" cy="1059640"/>
              </a:xfrm>
              <a:custGeom>
                <a:avLst/>
                <a:gdLst>
                  <a:gd name="connsiteX0" fmla="*/ 0 w 6868510"/>
                  <a:gd name="connsiteY0" fmla="*/ 1059640 h 6010012"/>
                  <a:gd name="connsiteX1" fmla="*/ 3654987 w 6868510"/>
                  <a:gd name="connsiteY1" fmla="*/ 1059640 h 6010012"/>
                  <a:gd name="connsiteX2" fmla="*/ 5028976 w 6868510"/>
                  <a:gd name="connsiteY2" fmla="*/ 3018153 h 6010012"/>
                  <a:gd name="connsiteX3" fmla="*/ 5400740 w 6868510"/>
                  <a:gd name="connsiteY3" fmla="*/ 3011352 h 6010012"/>
                  <a:gd name="connsiteX4" fmla="*/ 4032326 w 6868510"/>
                  <a:gd name="connsiteY4" fmla="*/ 1059640 h 6010012"/>
                  <a:gd name="connsiteX5" fmla="*/ 6868510 w 6868510"/>
                  <a:gd name="connsiteY5" fmla="*/ 6010012 h 6010012"/>
                  <a:gd name="connsiteX6" fmla="*/ 0 w 6868510"/>
                  <a:gd name="connsiteY6" fmla="*/ 6010012 h 6010012"/>
                  <a:gd name="connsiteX7" fmla="*/ 0 w 6868510"/>
                  <a:gd name="connsiteY7" fmla="*/ 1059640 h 6010012"/>
                  <a:gd name="connsiteX8" fmla="*/ 3289455 w 6868510"/>
                  <a:gd name="connsiteY8" fmla="*/ 114 h 6010012"/>
                  <a:gd name="connsiteX9" fmla="*/ 4032326 w 6868510"/>
                  <a:gd name="connsiteY9" fmla="*/ 1059640 h 6010012"/>
                  <a:gd name="connsiteX10" fmla="*/ 3654987 w 6868510"/>
                  <a:gd name="connsiteY10" fmla="*/ 1059640 h 6010012"/>
                  <a:gd name="connsiteX11" fmla="*/ 3100567 w 6868510"/>
                  <a:gd name="connsiteY11" fmla="*/ 269358 h 6010012"/>
                  <a:gd name="connsiteX12" fmla="*/ 3289455 w 6868510"/>
                  <a:gd name="connsiteY12" fmla="*/ 114 h 6010012"/>
                  <a:gd name="connsiteX13" fmla="*/ 2911652 w 6868510"/>
                  <a:gd name="connsiteY13" fmla="*/ 74 h 6010012"/>
                  <a:gd name="connsiteX14" fmla="*/ 2911707 w 6868510"/>
                  <a:gd name="connsiteY14" fmla="*/ 75 h 6010012"/>
                  <a:gd name="connsiteX15" fmla="*/ 2911680 w 6868510"/>
                  <a:gd name="connsiteY15" fmla="*/ 114 h 6010012"/>
                  <a:gd name="connsiteX16" fmla="*/ 2911652 w 6868510"/>
                  <a:gd name="connsiteY16" fmla="*/ 74 h 6010012"/>
                  <a:gd name="connsiteX17" fmla="*/ 3289375 w 6868510"/>
                  <a:gd name="connsiteY17" fmla="*/ 0 h 6010012"/>
                  <a:gd name="connsiteX18" fmla="*/ 3289427 w 6868510"/>
                  <a:gd name="connsiteY18" fmla="*/ 75 h 6010012"/>
                  <a:gd name="connsiteX19" fmla="*/ 3100567 w 6868510"/>
                  <a:gd name="connsiteY19" fmla="*/ 36 h 6010012"/>
                  <a:gd name="connsiteX20" fmla="*/ 3289375 w 6868510"/>
                  <a:gd name="connsiteY20" fmla="*/ 0 h 6010012"/>
                  <a:gd name="connsiteX0" fmla="*/ 0 w 5400740"/>
                  <a:gd name="connsiteY0" fmla="*/ 1059640 h 6010012"/>
                  <a:gd name="connsiteX1" fmla="*/ 3654987 w 5400740"/>
                  <a:gd name="connsiteY1" fmla="*/ 1059640 h 6010012"/>
                  <a:gd name="connsiteX2" fmla="*/ 5028976 w 5400740"/>
                  <a:gd name="connsiteY2" fmla="*/ 3018153 h 6010012"/>
                  <a:gd name="connsiteX3" fmla="*/ 5400740 w 5400740"/>
                  <a:gd name="connsiteY3" fmla="*/ 3011352 h 6010012"/>
                  <a:gd name="connsiteX4" fmla="*/ 4032326 w 5400740"/>
                  <a:gd name="connsiteY4" fmla="*/ 1059640 h 6010012"/>
                  <a:gd name="connsiteX5" fmla="*/ 0 w 5400740"/>
                  <a:gd name="connsiteY5" fmla="*/ 6010012 h 6010012"/>
                  <a:gd name="connsiteX6" fmla="*/ 0 w 5400740"/>
                  <a:gd name="connsiteY6" fmla="*/ 1059640 h 6010012"/>
                  <a:gd name="connsiteX7" fmla="*/ 3289455 w 5400740"/>
                  <a:gd name="connsiteY7" fmla="*/ 114 h 6010012"/>
                  <a:gd name="connsiteX8" fmla="*/ 4032326 w 5400740"/>
                  <a:gd name="connsiteY8" fmla="*/ 1059640 h 6010012"/>
                  <a:gd name="connsiteX9" fmla="*/ 3654987 w 5400740"/>
                  <a:gd name="connsiteY9" fmla="*/ 1059640 h 6010012"/>
                  <a:gd name="connsiteX10" fmla="*/ 3100567 w 5400740"/>
                  <a:gd name="connsiteY10" fmla="*/ 269358 h 6010012"/>
                  <a:gd name="connsiteX11" fmla="*/ 3289455 w 5400740"/>
                  <a:gd name="connsiteY11" fmla="*/ 114 h 6010012"/>
                  <a:gd name="connsiteX12" fmla="*/ 2911652 w 5400740"/>
                  <a:gd name="connsiteY12" fmla="*/ 74 h 6010012"/>
                  <a:gd name="connsiteX13" fmla="*/ 2911707 w 5400740"/>
                  <a:gd name="connsiteY13" fmla="*/ 75 h 6010012"/>
                  <a:gd name="connsiteX14" fmla="*/ 2911680 w 5400740"/>
                  <a:gd name="connsiteY14" fmla="*/ 114 h 6010012"/>
                  <a:gd name="connsiteX15" fmla="*/ 2911652 w 5400740"/>
                  <a:gd name="connsiteY15" fmla="*/ 74 h 6010012"/>
                  <a:gd name="connsiteX16" fmla="*/ 3289375 w 5400740"/>
                  <a:gd name="connsiteY16" fmla="*/ 0 h 6010012"/>
                  <a:gd name="connsiteX17" fmla="*/ 3289427 w 5400740"/>
                  <a:gd name="connsiteY17" fmla="*/ 75 h 6010012"/>
                  <a:gd name="connsiteX18" fmla="*/ 3100567 w 5400740"/>
                  <a:gd name="connsiteY18" fmla="*/ 36 h 6010012"/>
                  <a:gd name="connsiteX19" fmla="*/ 3289375 w 5400740"/>
                  <a:gd name="connsiteY19" fmla="*/ 0 h 6010012"/>
                  <a:gd name="connsiteX0" fmla="*/ 47297 w 5448037"/>
                  <a:gd name="connsiteY0" fmla="*/ 1059640 h 6199198"/>
                  <a:gd name="connsiteX1" fmla="*/ 3702284 w 5448037"/>
                  <a:gd name="connsiteY1" fmla="*/ 1059640 h 6199198"/>
                  <a:gd name="connsiteX2" fmla="*/ 5076273 w 5448037"/>
                  <a:gd name="connsiteY2" fmla="*/ 3018153 h 6199198"/>
                  <a:gd name="connsiteX3" fmla="*/ 5448037 w 5448037"/>
                  <a:gd name="connsiteY3" fmla="*/ 3011352 h 6199198"/>
                  <a:gd name="connsiteX4" fmla="*/ 4079623 w 5448037"/>
                  <a:gd name="connsiteY4" fmla="*/ 1059640 h 6199198"/>
                  <a:gd name="connsiteX5" fmla="*/ 0 w 5448037"/>
                  <a:gd name="connsiteY5" fmla="*/ 6199198 h 6199198"/>
                  <a:gd name="connsiteX6" fmla="*/ 47297 w 5448037"/>
                  <a:gd name="connsiteY6" fmla="*/ 1059640 h 6199198"/>
                  <a:gd name="connsiteX7" fmla="*/ 3336752 w 5448037"/>
                  <a:gd name="connsiteY7" fmla="*/ 114 h 6199198"/>
                  <a:gd name="connsiteX8" fmla="*/ 4079623 w 5448037"/>
                  <a:gd name="connsiteY8" fmla="*/ 1059640 h 6199198"/>
                  <a:gd name="connsiteX9" fmla="*/ 3702284 w 5448037"/>
                  <a:gd name="connsiteY9" fmla="*/ 1059640 h 6199198"/>
                  <a:gd name="connsiteX10" fmla="*/ 3147864 w 5448037"/>
                  <a:gd name="connsiteY10" fmla="*/ 269358 h 6199198"/>
                  <a:gd name="connsiteX11" fmla="*/ 3336752 w 5448037"/>
                  <a:gd name="connsiteY11" fmla="*/ 114 h 6199198"/>
                  <a:gd name="connsiteX12" fmla="*/ 2958949 w 5448037"/>
                  <a:gd name="connsiteY12" fmla="*/ 74 h 6199198"/>
                  <a:gd name="connsiteX13" fmla="*/ 2959004 w 5448037"/>
                  <a:gd name="connsiteY13" fmla="*/ 75 h 6199198"/>
                  <a:gd name="connsiteX14" fmla="*/ 2958977 w 5448037"/>
                  <a:gd name="connsiteY14" fmla="*/ 114 h 6199198"/>
                  <a:gd name="connsiteX15" fmla="*/ 2958949 w 5448037"/>
                  <a:gd name="connsiteY15" fmla="*/ 74 h 6199198"/>
                  <a:gd name="connsiteX16" fmla="*/ 3336672 w 5448037"/>
                  <a:gd name="connsiteY16" fmla="*/ 0 h 6199198"/>
                  <a:gd name="connsiteX17" fmla="*/ 3336724 w 5448037"/>
                  <a:gd name="connsiteY17" fmla="*/ 75 h 6199198"/>
                  <a:gd name="connsiteX18" fmla="*/ 3147864 w 5448037"/>
                  <a:gd name="connsiteY18" fmla="*/ 36 h 6199198"/>
                  <a:gd name="connsiteX19" fmla="*/ 3336672 w 5448037"/>
                  <a:gd name="connsiteY19" fmla="*/ 0 h 6199198"/>
                  <a:gd name="connsiteX0" fmla="*/ 0 w 5400740"/>
                  <a:gd name="connsiteY0" fmla="*/ 1059640 h 3020378"/>
                  <a:gd name="connsiteX1" fmla="*/ 3654987 w 5400740"/>
                  <a:gd name="connsiteY1" fmla="*/ 1059640 h 3020378"/>
                  <a:gd name="connsiteX2" fmla="*/ 5028976 w 5400740"/>
                  <a:gd name="connsiteY2" fmla="*/ 3018153 h 3020378"/>
                  <a:gd name="connsiteX3" fmla="*/ 5400740 w 5400740"/>
                  <a:gd name="connsiteY3" fmla="*/ 3011352 h 3020378"/>
                  <a:gd name="connsiteX4" fmla="*/ 4032326 w 5400740"/>
                  <a:gd name="connsiteY4" fmla="*/ 1059640 h 3020378"/>
                  <a:gd name="connsiteX5" fmla="*/ 0 w 5400740"/>
                  <a:gd name="connsiteY5" fmla="*/ 1059640 h 3020378"/>
                  <a:gd name="connsiteX6" fmla="*/ 3289455 w 5400740"/>
                  <a:gd name="connsiteY6" fmla="*/ 114 h 3020378"/>
                  <a:gd name="connsiteX7" fmla="*/ 4032326 w 5400740"/>
                  <a:gd name="connsiteY7" fmla="*/ 1059640 h 3020378"/>
                  <a:gd name="connsiteX8" fmla="*/ 3654987 w 5400740"/>
                  <a:gd name="connsiteY8" fmla="*/ 1059640 h 3020378"/>
                  <a:gd name="connsiteX9" fmla="*/ 3100567 w 5400740"/>
                  <a:gd name="connsiteY9" fmla="*/ 269358 h 3020378"/>
                  <a:gd name="connsiteX10" fmla="*/ 3289455 w 5400740"/>
                  <a:gd name="connsiteY10" fmla="*/ 114 h 3020378"/>
                  <a:gd name="connsiteX11" fmla="*/ 2911652 w 5400740"/>
                  <a:gd name="connsiteY11" fmla="*/ 74 h 3020378"/>
                  <a:gd name="connsiteX12" fmla="*/ 2911707 w 5400740"/>
                  <a:gd name="connsiteY12" fmla="*/ 75 h 3020378"/>
                  <a:gd name="connsiteX13" fmla="*/ 2911680 w 5400740"/>
                  <a:gd name="connsiteY13" fmla="*/ 114 h 3020378"/>
                  <a:gd name="connsiteX14" fmla="*/ 2911652 w 5400740"/>
                  <a:gd name="connsiteY14" fmla="*/ 74 h 3020378"/>
                  <a:gd name="connsiteX15" fmla="*/ 3289375 w 5400740"/>
                  <a:gd name="connsiteY15" fmla="*/ 0 h 3020378"/>
                  <a:gd name="connsiteX16" fmla="*/ 3289427 w 5400740"/>
                  <a:gd name="connsiteY16" fmla="*/ 75 h 3020378"/>
                  <a:gd name="connsiteX17" fmla="*/ 3100567 w 5400740"/>
                  <a:gd name="connsiteY17" fmla="*/ 36 h 3020378"/>
                  <a:gd name="connsiteX18" fmla="*/ 3289375 w 5400740"/>
                  <a:gd name="connsiteY18" fmla="*/ 0 h 3020378"/>
                  <a:gd name="connsiteX0" fmla="*/ 1120674 w 2489088"/>
                  <a:gd name="connsiteY0" fmla="*/ 1059640 h 3020378"/>
                  <a:gd name="connsiteX1" fmla="*/ 743335 w 2489088"/>
                  <a:gd name="connsiteY1" fmla="*/ 1059640 h 3020378"/>
                  <a:gd name="connsiteX2" fmla="*/ 2117324 w 2489088"/>
                  <a:gd name="connsiteY2" fmla="*/ 3018153 h 3020378"/>
                  <a:gd name="connsiteX3" fmla="*/ 2489088 w 2489088"/>
                  <a:gd name="connsiteY3" fmla="*/ 3011352 h 3020378"/>
                  <a:gd name="connsiteX4" fmla="*/ 1120674 w 2489088"/>
                  <a:gd name="connsiteY4" fmla="*/ 1059640 h 3020378"/>
                  <a:gd name="connsiteX5" fmla="*/ 377803 w 2489088"/>
                  <a:gd name="connsiteY5" fmla="*/ 114 h 3020378"/>
                  <a:gd name="connsiteX6" fmla="*/ 1120674 w 2489088"/>
                  <a:gd name="connsiteY6" fmla="*/ 1059640 h 3020378"/>
                  <a:gd name="connsiteX7" fmla="*/ 743335 w 2489088"/>
                  <a:gd name="connsiteY7" fmla="*/ 1059640 h 3020378"/>
                  <a:gd name="connsiteX8" fmla="*/ 188915 w 2489088"/>
                  <a:gd name="connsiteY8" fmla="*/ 269358 h 3020378"/>
                  <a:gd name="connsiteX9" fmla="*/ 377803 w 2489088"/>
                  <a:gd name="connsiteY9" fmla="*/ 114 h 3020378"/>
                  <a:gd name="connsiteX10" fmla="*/ 0 w 2489088"/>
                  <a:gd name="connsiteY10" fmla="*/ 74 h 3020378"/>
                  <a:gd name="connsiteX11" fmla="*/ 55 w 2489088"/>
                  <a:gd name="connsiteY11" fmla="*/ 75 h 3020378"/>
                  <a:gd name="connsiteX12" fmla="*/ 28 w 2489088"/>
                  <a:gd name="connsiteY12" fmla="*/ 114 h 3020378"/>
                  <a:gd name="connsiteX13" fmla="*/ 0 w 2489088"/>
                  <a:gd name="connsiteY13" fmla="*/ 74 h 3020378"/>
                  <a:gd name="connsiteX14" fmla="*/ 377723 w 2489088"/>
                  <a:gd name="connsiteY14" fmla="*/ 0 h 3020378"/>
                  <a:gd name="connsiteX15" fmla="*/ 377775 w 2489088"/>
                  <a:gd name="connsiteY15" fmla="*/ 75 h 3020378"/>
                  <a:gd name="connsiteX16" fmla="*/ 188915 w 2489088"/>
                  <a:gd name="connsiteY16" fmla="*/ 36 h 3020378"/>
                  <a:gd name="connsiteX17" fmla="*/ 377723 w 2489088"/>
                  <a:gd name="connsiteY17" fmla="*/ 0 h 3020378"/>
                  <a:gd name="connsiteX0" fmla="*/ 1120674 w 2489088"/>
                  <a:gd name="connsiteY0" fmla="*/ 1059640 h 3011352"/>
                  <a:gd name="connsiteX1" fmla="*/ 743335 w 2489088"/>
                  <a:gd name="connsiteY1" fmla="*/ 1059640 h 3011352"/>
                  <a:gd name="connsiteX2" fmla="*/ 2489088 w 2489088"/>
                  <a:gd name="connsiteY2" fmla="*/ 3011352 h 3011352"/>
                  <a:gd name="connsiteX3" fmla="*/ 1120674 w 2489088"/>
                  <a:gd name="connsiteY3" fmla="*/ 1059640 h 3011352"/>
                  <a:gd name="connsiteX4" fmla="*/ 377803 w 2489088"/>
                  <a:gd name="connsiteY4" fmla="*/ 114 h 3011352"/>
                  <a:gd name="connsiteX5" fmla="*/ 1120674 w 2489088"/>
                  <a:gd name="connsiteY5" fmla="*/ 1059640 h 3011352"/>
                  <a:gd name="connsiteX6" fmla="*/ 743335 w 2489088"/>
                  <a:gd name="connsiteY6" fmla="*/ 1059640 h 3011352"/>
                  <a:gd name="connsiteX7" fmla="*/ 188915 w 2489088"/>
                  <a:gd name="connsiteY7" fmla="*/ 269358 h 3011352"/>
                  <a:gd name="connsiteX8" fmla="*/ 377803 w 2489088"/>
                  <a:gd name="connsiteY8" fmla="*/ 114 h 3011352"/>
                  <a:gd name="connsiteX9" fmla="*/ 0 w 2489088"/>
                  <a:gd name="connsiteY9" fmla="*/ 74 h 3011352"/>
                  <a:gd name="connsiteX10" fmla="*/ 55 w 2489088"/>
                  <a:gd name="connsiteY10" fmla="*/ 75 h 3011352"/>
                  <a:gd name="connsiteX11" fmla="*/ 28 w 2489088"/>
                  <a:gd name="connsiteY11" fmla="*/ 114 h 3011352"/>
                  <a:gd name="connsiteX12" fmla="*/ 0 w 2489088"/>
                  <a:gd name="connsiteY12" fmla="*/ 74 h 3011352"/>
                  <a:gd name="connsiteX13" fmla="*/ 377723 w 2489088"/>
                  <a:gd name="connsiteY13" fmla="*/ 0 h 3011352"/>
                  <a:gd name="connsiteX14" fmla="*/ 377775 w 2489088"/>
                  <a:gd name="connsiteY14" fmla="*/ 75 h 3011352"/>
                  <a:gd name="connsiteX15" fmla="*/ 188915 w 2489088"/>
                  <a:gd name="connsiteY15" fmla="*/ 36 h 3011352"/>
                  <a:gd name="connsiteX16" fmla="*/ 377723 w 2489088"/>
                  <a:gd name="connsiteY16" fmla="*/ 0 h 3011352"/>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188915 w 1120674"/>
                  <a:gd name="connsiteY14" fmla="*/ 36 h 1059640"/>
                  <a:gd name="connsiteX15" fmla="*/ 377723 w 1120674"/>
                  <a:gd name="connsiteY15" fmla="*/ 0 h 1059640"/>
                  <a:gd name="connsiteX0" fmla="*/ 1120674 w 1120674"/>
                  <a:gd name="connsiteY0" fmla="*/ 1059640 h 1059640"/>
                  <a:gd name="connsiteX1" fmla="*/ 743335 w 1120674"/>
                  <a:gd name="connsiteY1" fmla="*/ 1059640 h 1059640"/>
                  <a:gd name="connsiteX2" fmla="*/ 1120674 w 1120674"/>
                  <a:gd name="connsiteY2" fmla="*/ 1059640 h 1059640"/>
                  <a:gd name="connsiteX3" fmla="*/ 377803 w 1120674"/>
                  <a:gd name="connsiteY3" fmla="*/ 114 h 1059640"/>
                  <a:gd name="connsiteX4" fmla="*/ 1120674 w 1120674"/>
                  <a:gd name="connsiteY4" fmla="*/ 1059640 h 1059640"/>
                  <a:gd name="connsiteX5" fmla="*/ 743335 w 1120674"/>
                  <a:gd name="connsiteY5" fmla="*/ 1059640 h 1059640"/>
                  <a:gd name="connsiteX6" fmla="*/ 188915 w 1120674"/>
                  <a:gd name="connsiteY6" fmla="*/ 269358 h 1059640"/>
                  <a:gd name="connsiteX7" fmla="*/ 377803 w 1120674"/>
                  <a:gd name="connsiteY7" fmla="*/ 114 h 1059640"/>
                  <a:gd name="connsiteX8" fmla="*/ 0 w 1120674"/>
                  <a:gd name="connsiteY8" fmla="*/ 74 h 1059640"/>
                  <a:gd name="connsiteX9" fmla="*/ 55 w 1120674"/>
                  <a:gd name="connsiteY9" fmla="*/ 75 h 1059640"/>
                  <a:gd name="connsiteX10" fmla="*/ 28 w 1120674"/>
                  <a:gd name="connsiteY10" fmla="*/ 114 h 1059640"/>
                  <a:gd name="connsiteX11" fmla="*/ 0 w 1120674"/>
                  <a:gd name="connsiteY11" fmla="*/ 74 h 1059640"/>
                  <a:gd name="connsiteX12" fmla="*/ 377723 w 1120674"/>
                  <a:gd name="connsiteY12" fmla="*/ 0 h 1059640"/>
                  <a:gd name="connsiteX13" fmla="*/ 377775 w 1120674"/>
                  <a:gd name="connsiteY13" fmla="*/ 75 h 1059640"/>
                  <a:gd name="connsiteX14" fmla="*/ 377723 w 1120674"/>
                  <a:gd name="connsiteY14" fmla="*/ 0 h 1059640"/>
                  <a:gd name="connsiteX0" fmla="*/ 1120646 w 1120646"/>
                  <a:gd name="connsiteY0" fmla="*/ 1059640 h 1059640"/>
                  <a:gd name="connsiteX1" fmla="*/ 743307 w 1120646"/>
                  <a:gd name="connsiteY1" fmla="*/ 1059640 h 1059640"/>
                  <a:gd name="connsiteX2" fmla="*/ 1120646 w 1120646"/>
                  <a:gd name="connsiteY2" fmla="*/ 1059640 h 1059640"/>
                  <a:gd name="connsiteX3" fmla="*/ 377775 w 1120646"/>
                  <a:gd name="connsiteY3" fmla="*/ 114 h 1059640"/>
                  <a:gd name="connsiteX4" fmla="*/ 1120646 w 1120646"/>
                  <a:gd name="connsiteY4" fmla="*/ 1059640 h 1059640"/>
                  <a:gd name="connsiteX5" fmla="*/ 743307 w 1120646"/>
                  <a:gd name="connsiteY5" fmla="*/ 1059640 h 1059640"/>
                  <a:gd name="connsiteX6" fmla="*/ 188887 w 1120646"/>
                  <a:gd name="connsiteY6" fmla="*/ 269358 h 1059640"/>
                  <a:gd name="connsiteX7" fmla="*/ 377775 w 1120646"/>
                  <a:gd name="connsiteY7" fmla="*/ 114 h 1059640"/>
                  <a:gd name="connsiteX8" fmla="*/ 0 w 1120646"/>
                  <a:gd name="connsiteY8" fmla="*/ 114 h 1059640"/>
                  <a:gd name="connsiteX9" fmla="*/ 27 w 1120646"/>
                  <a:gd name="connsiteY9" fmla="*/ 75 h 1059640"/>
                  <a:gd name="connsiteX10" fmla="*/ 0 w 1120646"/>
                  <a:gd name="connsiteY10" fmla="*/ 114 h 1059640"/>
                  <a:gd name="connsiteX11" fmla="*/ 377695 w 1120646"/>
                  <a:gd name="connsiteY11" fmla="*/ 0 h 1059640"/>
                  <a:gd name="connsiteX12" fmla="*/ 377747 w 1120646"/>
                  <a:gd name="connsiteY12" fmla="*/ 75 h 1059640"/>
                  <a:gd name="connsiteX13" fmla="*/ 377695 w 1120646"/>
                  <a:gd name="connsiteY13" fmla="*/ 0 h 1059640"/>
                  <a:gd name="connsiteX0" fmla="*/ 931759 w 931759"/>
                  <a:gd name="connsiteY0" fmla="*/ 1059640 h 1059640"/>
                  <a:gd name="connsiteX1" fmla="*/ 554420 w 931759"/>
                  <a:gd name="connsiteY1" fmla="*/ 1059640 h 1059640"/>
                  <a:gd name="connsiteX2" fmla="*/ 931759 w 931759"/>
                  <a:gd name="connsiteY2" fmla="*/ 1059640 h 1059640"/>
                  <a:gd name="connsiteX3" fmla="*/ 188888 w 931759"/>
                  <a:gd name="connsiteY3" fmla="*/ 114 h 1059640"/>
                  <a:gd name="connsiteX4" fmla="*/ 931759 w 931759"/>
                  <a:gd name="connsiteY4" fmla="*/ 1059640 h 1059640"/>
                  <a:gd name="connsiteX5" fmla="*/ 554420 w 931759"/>
                  <a:gd name="connsiteY5" fmla="*/ 1059640 h 1059640"/>
                  <a:gd name="connsiteX6" fmla="*/ 0 w 931759"/>
                  <a:gd name="connsiteY6" fmla="*/ 269358 h 1059640"/>
                  <a:gd name="connsiteX7" fmla="*/ 188888 w 931759"/>
                  <a:gd name="connsiteY7" fmla="*/ 114 h 1059640"/>
                  <a:gd name="connsiteX8" fmla="*/ 188808 w 931759"/>
                  <a:gd name="connsiteY8" fmla="*/ 0 h 1059640"/>
                  <a:gd name="connsiteX9" fmla="*/ 188860 w 931759"/>
                  <a:gd name="connsiteY9" fmla="*/ 75 h 1059640"/>
                  <a:gd name="connsiteX10" fmla="*/ 188808 w 931759"/>
                  <a:gd name="connsiteY10" fmla="*/ 0 h 10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1759" h="1059640">
                    <a:moveTo>
                      <a:pt x="931759" y="1059640"/>
                    </a:moveTo>
                    <a:lnTo>
                      <a:pt x="554420" y="1059640"/>
                    </a:lnTo>
                    <a:lnTo>
                      <a:pt x="931759" y="1059640"/>
                    </a:lnTo>
                    <a:close/>
                    <a:moveTo>
                      <a:pt x="188888" y="114"/>
                    </a:moveTo>
                    <a:lnTo>
                      <a:pt x="931759" y="1059640"/>
                    </a:lnTo>
                    <a:lnTo>
                      <a:pt x="554420" y="1059640"/>
                    </a:lnTo>
                    <a:lnTo>
                      <a:pt x="0" y="269358"/>
                    </a:lnTo>
                    <a:lnTo>
                      <a:pt x="188888" y="114"/>
                    </a:lnTo>
                    <a:close/>
                    <a:moveTo>
                      <a:pt x="188808" y="0"/>
                    </a:moveTo>
                    <a:cubicBezTo>
                      <a:pt x="188825" y="25"/>
                      <a:pt x="188843" y="50"/>
                      <a:pt x="188860" y="75"/>
                    </a:cubicBezTo>
                    <a:cubicBezTo>
                      <a:pt x="188843" y="50"/>
                      <a:pt x="188825" y="25"/>
                      <a:pt x="188808"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5" name="Gruppieren 39"/>
            <p:cNvGrpSpPr/>
            <p:nvPr userDrawn="1"/>
          </p:nvGrpSpPr>
          <p:grpSpPr>
            <a:xfrm>
              <a:off x="805344" y="6079748"/>
              <a:ext cx="911251" cy="1025605"/>
              <a:chOff x="805344" y="6079748"/>
              <a:chExt cx="911251" cy="1025605"/>
            </a:xfrm>
          </p:grpSpPr>
          <p:sp>
            <p:nvSpPr>
              <p:cNvPr id="41" name="Flussdiagramm: Daten 6"/>
              <p:cNvSpPr/>
              <p:nvPr userDrawn="1"/>
            </p:nvSpPr>
            <p:spPr>
              <a:xfrm rot="7500000" flipV="1">
                <a:off x="562101" y="6322991"/>
                <a:ext cx="1025603" cy="539118"/>
              </a:xfrm>
              <a:custGeom>
                <a:avLst/>
                <a:gdLst>
                  <a:gd name="connsiteX0" fmla="*/ 6779499 w 6779499"/>
                  <a:gd name="connsiteY0" fmla="*/ 0 h 542702"/>
                  <a:gd name="connsiteX1" fmla="*/ 6750112 w 6779499"/>
                  <a:gd name="connsiteY1" fmla="*/ 40353 h 542702"/>
                  <a:gd name="connsiteX2" fmla="*/ 6779499 w 6779499"/>
                  <a:gd name="connsiteY2" fmla="*/ 0 h 542702"/>
                  <a:gd name="connsiteX3" fmla="*/ 377295 w 6779499"/>
                  <a:gd name="connsiteY3" fmla="*/ 3988 h 542702"/>
                  <a:gd name="connsiteX4" fmla="*/ 572636 w 6779499"/>
                  <a:gd name="connsiteY4" fmla="*/ 542186 h 542702"/>
                  <a:gd name="connsiteX5" fmla="*/ 648517 w 6779499"/>
                  <a:gd name="connsiteY5" fmla="*/ 542118 h 542702"/>
                  <a:gd name="connsiteX6" fmla="*/ 1025603 w 6779499"/>
                  <a:gd name="connsiteY6" fmla="*/ 3584 h 542702"/>
                  <a:gd name="connsiteX7" fmla="*/ 377295 w 6779499"/>
                  <a:gd name="connsiteY7" fmla="*/ 3988 h 542702"/>
                  <a:gd name="connsiteX8" fmla="*/ 54 w 6779499"/>
                  <a:gd name="connsiteY8" fmla="*/ 542621 h 542702"/>
                  <a:gd name="connsiteX9" fmla="*/ 0 w 6779499"/>
                  <a:gd name="connsiteY9" fmla="*/ 542700 h 542702"/>
                  <a:gd name="connsiteX10" fmla="*/ 84 w 6779499"/>
                  <a:gd name="connsiteY10" fmla="*/ 542702 h 542702"/>
                  <a:gd name="connsiteX11" fmla="*/ 54 w 6779499"/>
                  <a:gd name="connsiteY11" fmla="*/ 542621 h 542702"/>
                  <a:gd name="connsiteX12" fmla="*/ 377052 w 6779499"/>
                  <a:gd name="connsiteY12" fmla="*/ 3988 h 542702"/>
                  <a:gd name="connsiteX13" fmla="*/ 188579 w 6779499"/>
                  <a:gd name="connsiteY13" fmla="*/ 273267 h 542702"/>
                  <a:gd name="connsiteX14" fmla="*/ 377211 w 6779499"/>
                  <a:gd name="connsiteY14" fmla="*/ 3987 h 542702"/>
                  <a:gd name="connsiteX15" fmla="*/ 377052 w 6779499"/>
                  <a:gd name="connsiteY15" fmla="*/ 3988 h 542702"/>
                  <a:gd name="connsiteX0" fmla="*/ 377295 w 1025603"/>
                  <a:gd name="connsiteY0" fmla="*/ 404 h 539118"/>
                  <a:gd name="connsiteX1" fmla="*/ 572636 w 1025603"/>
                  <a:gd name="connsiteY1" fmla="*/ 538602 h 539118"/>
                  <a:gd name="connsiteX2" fmla="*/ 648517 w 1025603"/>
                  <a:gd name="connsiteY2" fmla="*/ 538534 h 539118"/>
                  <a:gd name="connsiteX3" fmla="*/ 1025603 w 1025603"/>
                  <a:gd name="connsiteY3" fmla="*/ 0 h 539118"/>
                  <a:gd name="connsiteX4" fmla="*/ 377295 w 1025603"/>
                  <a:gd name="connsiteY4" fmla="*/ 404 h 539118"/>
                  <a:gd name="connsiteX5" fmla="*/ 54 w 1025603"/>
                  <a:gd name="connsiteY5" fmla="*/ 539037 h 539118"/>
                  <a:gd name="connsiteX6" fmla="*/ 0 w 1025603"/>
                  <a:gd name="connsiteY6" fmla="*/ 539116 h 539118"/>
                  <a:gd name="connsiteX7" fmla="*/ 84 w 1025603"/>
                  <a:gd name="connsiteY7" fmla="*/ 539118 h 539118"/>
                  <a:gd name="connsiteX8" fmla="*/ 54 w 1025603"/>
                  <a:gd name="connsiteY8" fmla="*/ 539037 h 539118"/>
                  <a:gd name="connsiteX9" fmla="*/ 377052 w 1025603"/>
                  <a:gd name="connsiteY9" fmla="*/ 404 h 539118"/>
                  <a:gd name="connsiteX10" fmla="*/ 188579 w 1025603"/>
                  <a:gd name="connsiteY10" fmla="*/ 269683 h 539118"/>
                  <a:gd name="connsiteX11" fmla="*/ 377211 w 1025603"/>
                  <a:gd name="connsiteY11" fmla="*/ 403 h 539118"/>
                  <a:gd name="connsiteX12" fmla="*/ 377052 w 1025603"/>
                  <a:gd name="connsiteY12" fmla="*/ 404 h 5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603" h="539118">
                    <a:moveTo>
                      <a:pt x="377295" y="404"/>
                    </a:moveTo>
                    <a:lnTo>
                      <a:pt x="572636" y="538602"/>
                    </a:lnTo>
                    <a:lnTo>
                      <a:pt x="648517" y="538534"/>
                    </a:lnTo>
                    <a:lnTo>
                      <a:pt x="1025603" y="0"/>
                    </a:lnTo>
                    <a:lnTo>
                      <a:pt x="377295" y="404"/>
                    </a:lnTo>
                    <a:close/>
                    <a:moveTo>
                      <a:pt x="54" y="539037"/>
                    </a:moveTo>
                    <a:cubicBezTo>
                      <a:pt x="36" y="539063"/>
                      <a:pt x="18" y="539090"/>
                      <a:pt x="0" y="539116"/>
                    </a:cubicBezTo>
                    <a:cubicBezTo>
                      <a:pt x="28" y="539117"/>
                      <a:pt x="56" y="539117"/>
                      <a:pt x="84" y="539118"/>
                    </a:cubicBezTo>
                    <a:lnTo>
                      <a:pt x="54" y="539037"/>
                    </a:lnTo>
                    <a:close/>
                    <a:moveTo>
                      <a:pt x="377052" y="404"/>
                    </a:moveTo>
                    <a:lnTo>
                      <a:pt x="188579" y="269683"/>
                    </a:lnTo>
                    <a:lnTo>
                      <a:pt x="377211" y="403"/>
                    </a:lnTo>
                    <a:lnTo>
                      <a:pt x="377052" y="40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2" name="Flussdiagramm: Daten 6"/>
              <p:cNvSpPr/>
              <p:nvPr userDrawn="1"/>
            </p:nvSpPr>
            <p:spPr>
              <a:xfrm rot="14100000" flipH="1" flipV="1">
                <a:off x="934236" y="6322993"/>
                <a:ext cx="1025602" cy="539117"/>
              </a:xfrm>
              <a:custGeom>
                <a:avLst/>
                <a:gdLst/>
                <a:ahLst/>
                <a:cxnLst/>
                <a:rect l="l" t="t" r="r" b="b"/>
                <a:pathLst>
                  <a:path w="1025602" h="539117">
                    <a:moveTo>
                      <a:pt x="377297" y="404"/>
                    </a:moveTo>
                    <a:lnTo>
                      <a:pt x="1025602" y="0"/>
                    </a:lnTo>
                    <a:lnTo>
                      <a:pt x="648516" y="538535"/>
                    </a:lnTo>
                    <a:lnTo>
                      <a:pt x="572638" y="538603"/>
                    </a:lnTo>
                    <a:close/>
                    <a:moveTo>
                      <a:pt x="0" y="539117"/>
                    </a:moveTo>
                    <a:lnTo>
                      <a:pt x="57" y="539038"/>
                    </a:lnTo>
                    <a:lnTo>
                      <a:pt x="86" y="539117"/>
                    </a:lnTo>
                    <a:close/>
                    <a:moveTo>
                      <a:pt x="377053" y="404"/>
                    </a:moveTo>
                    <a:lnTo>
                      <a:pt x="377213" y="404"/>
                    </a:lnTo>
                    <a:lnTo>
                      <a:pt x="188581" y="26968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3" name="Flussdiagramm: Daten 6"/>
              <p:cNvSpPr/>
              <p:nvPr userDrawn="1"/>
            </p:nvSpPr>
            <p:spPr>
              <a:xfrm rot="7500000" flipV="1">
                <a:off x="918665" y="6137807"/>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grpSp>
      </p:grpSp>
      <p:grpSp>
        <p:nvGrpSpPr>
          <p:cNvPr id="6" name="Gruppieren 49"/>
          <p:cNvGrpSpPr/>
          <p:nvPr userDrawn="1"/>
        </p:nvGrpSpPr>
        <p:grpSpPr>
          <a:xfrm>
            <a:off x="3822633" y="-273074"/>
            <a:ext cx="5337738" cy="4310968"/>
            <a:chOff x="5096181" y="-364099"/>
            <a:chExt cx="7116058" cy="5747957"/>
          </a:xfrm>
        </p:grpSpPr>
        <p:grpSp>
          <p:nvGrpSpPr>
            <p:cNvPr id="7" name="Gruppieren 50"/>
            <p:cNvGrpSpPr/>
            <p:nvPr userDrawn="1"/>
          </p:nvGrpSpPr>
          <p:grpSpPr>
            <a:xfrm>
              <a:off x="7412564" y="0"/>
              <a:ext cx="4799675" cy="5383858"/>
              <a:chOff x="7412564" y="0"/>
              <a:chExt cx="4799675" cy="5383858"/>
            </a:xfrm>
          </p:grpSpPr>
          <p:sp>
            <p:nvSpPr>
              <p:cNvPr id="76" name="Flussdiagramm: Daten 6"/>
              <p:cNvSpPr/>
              <p:nvPr userDrawn="1"/>
            </p:nvSpPr>
            <p:spPr>
              <a:xfrm rot="18300000" flipV="1">
                <a:off x="11138042" y="4789119"/>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77" name="Rechteck 64"/>
              <p:cNvSpPr/>
              <p:nvPr userDrawn="1"/>
            </p:nvSpPr>
            <p:spPr>
              <a:xfrm>
                <a:off x="7412564" y="0"/>
                <a:ext cx="4323966" cy="5163263"/>
              </a:xfrm>
              <a:custGeom>
                <a:avLst/>
                <a:gdLst/>
                <a:ahLst/>
                <a:cxnLst/>
                <a:rect l="l" t="t" r="r" b="b"/>
                <a:pathLst>
                  <a:path w="4323966" h="5163263">
                    <a:moveTo>
                      <a:pt x="3620052" y="5163123"/>
                    </a:moveTo>
                    <a:lnTo>
                      <a:pt x="3971956" y="5163193"/>
                    </a:lnTo>
                    <a:lnTo>
                      <a:pt x="3620150" y="5163263"/>
                    </a:lnTo>
                    <a:close/>
                    <a:moveTo>
                      <a:pt x="4323914" y="5163049"/>
                    </a:moveTo>
                    <a:lnTo>
                      <a:pt x="4323966" y="5163124"/>
                    </a:lnTo>
                    <a:lnTo>
                      <a:pt x="4323863" y="5163123"/>
                    </a:lnTo>
                    <a:close/>
                    <a:moveTo>
                      <a:pt x="0" y="0"/>
                    </a:moveTo>
                    <a:lnTo>
                      <a:pt x="701793" y="0"/>
                    </a:lnTo>
                    <a:lnTo>
                      <a:pt x="3971956" y="4661361"/>
                    </a:lnTo>
                    <a:lnTo>
                      <a:pt x="3620000" y="5163049"/>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78" name="Rechteck 70"/>
              <p:cNvSpPr/>
              <p:nvPr userDrawn="1"/>
            </p:nvSpPr>
            <p:spPr>
              <a:xfrm>
                <a:off x="11032510" y="3481511"/>
                <a:ext cx="1179729" cy="1681751"/>
              </a:xfrm>
              <a:custGeom>
                <a:avLst/>
                <a:gdLst/>
                <a:ahLst/>
                <a:cxnLst/>
                <a:rect l="l" t="t" r="r" b="b"/>
                <a:pathLst>
                  <a:path w="1179729" h="1681751">
                    <a:moveTo>
                      <a:pt x="703915" y="1681612"/>
                    </a:moveTo>
                    <a:lnTo>
                      <a:pt x="703816" y="1681751"/>
                    </a:lnTo>
                    <a:lnTo>
                      <a:pt x="352009" y="1681682"/>
                    </a:lnTo>
                    <a:close/>
                    <a:moveTo>
                      <a:pt x="51" y="1681538"/>
                    </a:moveTo>
                    <a:lnTo>
                      <a:pt x="103" y="1681611"/>
                    </a:lnTo>
                    <a:lnTo>
                      <a:pt x="0" y="1681612"/>
                    </a:lnTo>
                    <a:close/>
                    <a:moveTo>
                      <a:pt x="1179729" y="0"/>
                    </a:moveTo>
                    <a:lnTo>
                      <a:pt x="1179729" y="1002978"/>
                    </a:lnTo>
                    <a:lnTo>
                      <a:pt x="703966" y="1681538"/>
                    </a:lnTo>
                    <a:lnTo>
                      <a:pt x="352009" y="117985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8" name="Gruppieren 51"/>
            <p:cNvGrpSpPr/>
            <p:nvPr userDrawn="1"/>
          </p:nvGrpSpPr>
          <p:grpSpPr>
            <a:xfrm>
              <a:off x="5096181" y="-364099"/>
              <a:ext cx="2182565" cy="2194247"/>
              <a:chOff x="5096181" y="-364099"/>
              <a:chExt cx="2182565" cy="2194247"/>
            </a:xfrm>
          </p:grpSpPr>
          <p:sp>
            <p:nvSpPr>
              <p:cNvPr id="73" name="Flussdiagramm: Daten 6"/>
              <p:cNvSpPr/>
              <p:nvPr userDrawn="1"/>
            </p:nvSpPr>
            <p:spPr>
              <a:xfrm rot="3300000" flipH="1" flipV="1">
                <a:off x="4287921" y="444161"/>
                <a:ext cx="2194247" cy="577727"/>
              </a:xfrm>
              <a:custGeom>
                <a:avLst/>
                <a:gdLst/>
                <a:ahLst/>
                <a:cxnLst/>
                <a:rect l="l" t="t" r="r" b="b"/>
                <a:pathLst>
                  <a:path w="2194247" h="577727">
                    <a:moveTo>
                      <a:pt x="403750" y="1115"/>
                    </a:moveTo>
                    <a:lnTo>
                      <a:pt x="201848" y="289338"/>
                    </a:lnTo>
                    <a:lnTo>
                      <a:pt x="403580" y="1115"/>
                    </a:lnTo>
                    <a:close/>
                    <a:moveTo>
                      <a:pt x="92" y="577727"/>
                    </a:moveTo>
                    <a:lnTo>
                      <a:pt x="0" y="577727"/>
                    </a:lnTo>
                    <a:lnTo>
                      <a:pt x="60" y="577643"/>
                    </a:lnTo>
                    <a:close/>
                    <a:moveTo>
                      <a:pt x="2194247" y="0"/>
                    </a:moveTo>
                    <a:lnTo>
                      <a:pt x="1790844" y="576119"/>
                    </a:lnTo>
                    <a:lnTo>
                      <a:pt x="612925" y="577177"/>
                    </a:lnTo>
                    <a:lnTo>
                      <a:pt x="403841" y="1115"/>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74" name="Flussdiagramm: Daten 6"/>
              <p:cNvSpPr/>
              <p:nvPr userDrawn="1"/>
            </p:nvSpPr>
            <p:spPr>
              <a:xfrm rot="18300000" flipV="1">
                <a:off x="5652464" y="109204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75" name="Rechteck 58"/>
              <p:cNvSpPr/>
              <p:nvPr userDrawn="1"/>
            </p:nvSpPr>
            <p:spPr>
              <a:xfrm>
                <a:off x="5546932" y="0"/>
                <a:ext cx="1731814" cy="1466188"/>
              </a:xfrm>
              <a:custGeom>
                <a:avLst/>
                <a:gdLst/>
                <a:ahLst/>
                <a:cxnLst/>
                <a:rect l="l" t="t" r="r" b="b"/>
                <a:pathLst>
                  <a:path w="1731814" h="1466188">
                    <a:moveTo>
                      <a:pt x="703915" y="1466049"/>
                    </a:moveTo>
                    <a:lnTo>
                      <a:pt x="703816" y="1466188"/>
                    </a:lnTo>
                    <a:lnTo>
                      <a:pt x="352009" y="1466120"/>
                    </a:lnTo>
                    <a:close/>
                    <a:moveTo>
                      <a:pt x="51" y="1465976"/>
                    </a:moveTo>
                    <a:lnTo>
                      <a:pt x="103" y="1466049"/>
                    </a:lnTo>
                    <a:lnTo>
                      <a:pt x="0" y="1466049"/>
                    </a:lnTo>
                    <a:close/>
                    <a:moveTo>
                      <a:pt x="1028502" y="0"/>
                    </a:moveTo>
                    <a:lnTo>
                      <a:pt x="1731814" y="0"/>
                    </a:lnTo>
                    <a:lnTo>
                      <a:pt x="703966" y="1465976"/>
                    </a:lnTo>
                    <a:lnTo>
                      <a:pt x="352009" y="96428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9" name="Gruppieren 52"/>
            <p:cNvGrpSpPr/>
            <p:nvPr userDrawn="1"/>
          </p:nvGrpSpPr>
          <p:grpSpPr>
            <a:xfrm>
              <a:off x="6940642" y="0"/>
              <a:ext cx="2274153" cy="1470862"/>
              <a:chOff x="6940642" y="0"/>
              <a:chExt cx="2274153" cy="1470862"/>
            </a:xfrm>
          </p:grpSpPr>
          <p:sp>
            <p:nvSpPr>
              <p:cNvPr id="70" name="Flussdiagramm: Daten 6"/>
              <p:cNvSpPr/>
              <p:nvPr userDrawn="1"/>
            </p:nvSpPr>
            <p:spPr>
              <a:xfrm rot="18300000" flipV="1">
                <a:off x="7945440" y="1151680"/>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71" name="Rechteck 61"/>
              <p:cNvSpPr/>
              <p:nvPr userDrawn="1"/>
            </p:nvSpPr>
            <p:spPr>
              <a:xfrm>
                <a:off x="6940642" y="0"/>
                <a:ext cx="1325990" cy="1352474"/>
              </a:xfrm>
              <a:custGeom>
                <a:avLst/>
                <a:gdLst/>
                <a:ahLst/>
                <a:cxnLst/>
                <a:rect l="l" t="t" r="r" b="b"/>
                <a:pathLst>
                  <a:path w="1325990" h="1352474">
                    <a:moveTo>
                      <a:pt x="948216" y="1352399"/>
                    </a:moveTo>
                    <a:lnTo>
                      <a:pt x="1137075" y="1352438"/>
                    </a:lnTo>
                    <a:lnTo>
                      <a:pt x="948268" y="1352474"/>
                    </a:lnTo>
                    <a:close/>
                    <a:moveTo>
                      <a:pt x="1325962" y="1352359"/>
                    </a:moveTo>
                    <a:lnTo>
                      <a:pt x="1325990" y="1352400"/>
                    </a:lnTo>
                    <a:lnTo>
                      <a:pt x="1325935" y="1352399"/>
                    </a:lnTo>
                    <a:close/>
                    <a:moveTo>
                      <a:pt x="0" y="0"/>
                    </a:moveTo>
                    <a:lnTo>
                      <a:pt x="377220" y="0"/>
                    </a:lnTo>
                    <a:lnTo>
                      <a:pt x="1137076" y="1083116"/>
                    </a:lnTo>
                    <a:lnTo>
                      <a:pt x="948188" y="13523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72" name="Rechteck 62"/>
              <p:cNvSpPr/>
              <p:nvPr userDrawn="1"/>
            </p:nvSpPr>
            <p:spPr>
              <a:xfrm>
                <a:off x="7888805" y="0"/>
                <a:ext cx="1325990" cy="1352475"/>
              </a:xfrm>
              <a:custGeom>
                <a:avLst/>
                <a:gdLst/>
                <a:ahLst/>
                <a:cxnLst/>
                <a:rect l="l" t="t" r="r" b="b"/>
                <a:pathLst>
                  <a:path w="1325990" h="1352475">
                    <a:moveTo>
                      <a:pt x="377774" y="1352400"/>
                    </a:moveTo>
                    <a:lnTo>
                      <a:pt x="377722" y="1352475"/>
                    </a:lnTo>
                    <a:lnTo>
                      <a:pt x="188914" y="1352438"/>
                    </a:lnTo>
                    <a:close/>
                    <a:moveTo>
                      <a:pt x="26" y="1352361"/>
                    </a:moveTo>
                    <a:lnTo>
                      <a:pt x="55" y="1352400"/>
                    </a:lnTo>
                    <a:lnTo>
                      <a:pt x="0" y="1352400"/>
                    </a:lnTo>
                    <a:close/>
                    <a:moveTo>
                      <a:pt x="948771" y="0"/>
                    </a:moveTo>
                    <a:lnTo>
                      <a:pt x="1325990" y="0"/>
                    </a:lnTo>
                    <a:lnTo>
                      <a:pt x="377802" y="1352361"/>
                    </a:lnTo>
                    <a:lnTo>
                      <a:pt x="188914" y="108311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12" name="Gruppieren 53"/>
            <p:cNvGrpSpPr/>
            <p:nvPr userDrawn="1"/>
          </p:nvGrpSpPr>
          <p:grpSpPr>
            <a:xfrm>
              <a:off x="9665525" y="0"/>
              <a:ext cx="2546714" cy="2285187"/>
              <a:chOff x="9665525" y="0"/>
              <a:chExt cx="2546714" cy="2285187"/>
            </a:xfrm>
          </p:grpSpPr>
          <p:sp>
            <p:nvSpPr>
              <p:cNvPr id="67" name="Flussdiagramm: Daten 6"/>
              <p:cNvSpPr/>
              <p:nvPr userDrawn="1"/>
            </p:nvSpPr>
            <p:spPr>
              <a:xfrm rot="18300000" flipV="1">
                <a:off x="11241275" y="1966005"/>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68" name="Rechteck 66"/>
              <p:cNvSpPr/>
              <p:nvPr userDrawn="1"/>
            </p:nvSpPr>
            <p:spPr>
              <a:xfrm>
                <a:off x="9665525" y="0"/>
                <a:ext cx="1896942" cy="2166799"/>
              </a:xfrm>
              <a:custGeom>
                <a:avLst/>
                <a:gdLst/>
                <a:ahLst/>
                <a:cxnLst/>
                <a:rect l="l" t="t" r="r" b="b"/>
                <a:pathLst>
                  <a:path w="1896942" h="2166799">
                    <a:moveTo>
                      <a:pt x="1519167" y="2166724"/>
                    </a:moveTo>
                    <a:lnTo>
                      <a:pt x="1708027" y="2166763"/>
                    </a:lnTo>
                    <a:lnTo>
                      <a:pt x="1519219" y="2166799"/>
                    </a:lnTo>
                    <a:close/>
                    <a:moveTo>
                      <a:pt x="1896914" y="2166684"/>
                    </a:moveTo>
                    <a:lnTo>
                      <a:pt x="1896942" y="2166725"/>
                    </a:lnTo>
                    <a:lnTo>
                      <a:pt x="1896887" y="2166724"/>
                    </a:lnTo>
                    <a:close/>
                    <a:moveTo>
                      <a:pt x="0" y="0"/>
                    </a:moveTo>
                    <a:lnTo>
                      <a:pt x="376883" y="0"/>
                    </a:lnTo>
                    <a:lnTo>
                      <a:pt x="1708027" y="1897441"/>
                    </a:lnTo>
                    <a:lnTo>
                      <a:pt x="1519139" y="216668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69" name="Rechteck 68"/>
              <p:cNvSpPr/>
              <p:nvPr userDrawn="1"/>
            </p:nvSpPr>
            <p:spPr>
              <a:xfrm>
                <a:off x="11184639" y="701962"/>
                <a:ext cx="1027600" cy="1464838"/>
              </a:xfrm>
              <a:custGeom>
                <a:avLst/>
                <a:gdLst/>
                <a:ahLst/>
                <a:cxnLst/>
                <a:rect l="l" t="t" r="r" b="b"/>
                <a:pathLst>
                  <a:path w="1027600" h="1464838">
                    <a:moveTo>
                      <a:pt x="377775" y="1464763"/>
                    </a:moveTo>
                    <a:lnTo>
                      <a:pt x="377723" y="1464838"/>
                    </a:lnTo>
                    <a:lnTo>
                      <a:pt x="188914" y="1464801"/>
                    </a:lnTo>
                    <a:close/>
                    <a:moveTo>
                      <a:pt x="27" y="1464723"/>
                    </a:moveTo>
                    <a:lnTo>
                      <a:pt x="55" y="1464763"/>
                    </a:lnTo>
                    <a:lnTo>
                      <a:pt x="0" y="1464763"/>
                    </a:lnTo>
                    <a:close/>
                    <a:moveTo>
                      <a:pt x="1027600" y="0"/>
                    </a:moveTo>
                    <a:lnTo>
                      <a:pt x="1027600" y="537945"/>
                    </a:lnTo>
                    <a:lnTo>
                      <a:pt x="377803" y="1464724"/>
                    </a:lnTo>
                    <a:lnTo>
                      <a:pt x="188915" y="119548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13" name="Gruppieren 54"/>
            <p:cNvGrpSpPr/>
            <p:nvPr userDrawn="1"/>
          </p:nvGrpSpPr>
          <p:grpSpPr>
            <a:xfrm>
              <a:off x="8669764" y="0"/>
              <a:ext cx="3542475" cy="3590769"/>
              <a:chOff x="8669764" y="0"/>
              <a:chExt cx="3542475" cy="3590769"/>
            </a:xfrm>
          </p:grpSpPr>
          <p:sp>
            <p:nvSpPr>
              <p:cNvPr id="64" name="Flussdiagramm: Daten 6"/>
              <p:cNvSpPr/>
              <p:nvPr userDrawn="1"/>
            </p:nvSpPr>
            <p:spPr>
              <a:xfrm rot="18300000" flipV="1">
                <a:off x="11138042" y="2996030"/>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65" name="Rechteck 65"/>
              <p:cNvSpPr/>
              <p:nvPr userDrawn="1"/>
            </p:nvSpPr>
            <p:spPr>
              <a:xfrm>
                <a:off x="8669764" y="0"/>
                <a:ext cx="3066766" cy="3370173"/>
              </a:xfrm>
              <a:custGeom>
                <a:avLst/>
                <a:gdLst/>
                <a:ahLst/>
                <a:cxnLst/>
                <a:rect l="l" t="t" r="r" b="b"/>
                <a:pathLst>
                  <a:path w="3066766" h="3370173">
                    <a:moveTo>
                      <a:pt x="2362852" y="3370034"/>
                    </a:moveTo>
                    <a:lnTo>
                      <a:pt x="2714756" y="3370104"/>
                    </a:lnTo>
                    <a:lnTo>
                      <a:pt x="2362950" y="3370173"/>
                    </a:lnTo>
                    <a:close/>
                    <a:moveTo>
                      <a:pt x="3066714" y="3369960"/>
                    </a:moveTo>
                    <a:lnTo>
                      <a:pt x="3066766" y="3370034"/>
                    </a:lnTo>
                    <a:lnTo>
                      <a:pt x="3066663" y="3370034"/>
                    </a:lnTo>
                    <a:close/>
                    <a:moveTo>
                      <a:pt x="0" y="0"/>
                    </a:moveTo>
                    <a:lnTo>
                      <a:pt x="702529" y="0"/>
                    </a:lnTo>
                    <a:lnTo>
                      <a:pt x="2714756" y="2868272"/>
                    </a:lnTo>
                    <a:lnTo>
                      <a:pt x="2362800" y="336995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66" name="Rechteck 69"/>
              <p:cNvSpPr/>
              <p:nvPr userDrawn="1"/>
            </p:nvSpPr>
            <p:spPr>
              <a:xfrm>
                <a:off x="11032510" y="1688422"/>
                <a:ext cx="1179729" cy="1681750"/>
              </a:xfrm>
              <a:custGeom>
                <a:avLst/>
                <a:gdLst/>
                <a:ahLst/>
                <a:cxnLst/>
                <a:rect l="l" t="t" r="r" b="b"/>
                <a:pathLst>
                  <a:path w="1179729" h="1681750">
                    <a:moveTo>
                      <a:pt x="703915" y="1681611"/>
                    </a:moveTo>
                    <a:lnTo>
                      <a:pt x="703816" y="1681750"/>
                    </a:lnTo>
                    <a:lnTo>
                      <a:pt x="352009" y="1681681"/>
                    </a:lnTo>
                    <a:close/>
                    <a:moveTo>
                      <a:pt x="51" y="1681538"/>
                    </a:moveTo>
                    <a:lnTo>
                      <a:pt x="103" y="1681611"/>
                    </a:lnTo>
                    <a:lnTo>
                      <a:pt x="0" y="1681611"/>
                    </a:lnTo>
                    <a:close/>
                    <a:moveTo>
                      <a:pt x="1179729" y="0"/>
                    </a:moveTo>
                    <a:lnTo>
                      <a:pt x="1179729" y="1002977"/>
                    </a:lnTo>
                    <a:lnTo>
                      <a:pt x="703966" y="1681538"/>
                    </a:lnTo>
                    <a:lnTo>
                      <a:pt x="352009" y="117985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14" name="Gruppieren 55"/>
            <p:cNvGrpSpPr/>
            <p:nvPr userDrawn="1"/>
          </p:nvGrpSpPr>
          <p:grpSpPr>
            <a:xfrm>
              <a:off x="6077931" y="0"/>
              <a:ext cx="4126388" cy="2661475"/>
              <a:chOff x="6077931" y="0"/>
              <a:chExt cx="4126388" cy="2661475"/>
            </a:xfrm>
          </p:grpSpPr>
          <p:sp>
            <p:nvSpPr>
              <p:cNvPr id="61" name="Flussdiagramm: Daten 6"/>
              <p:cNvSpPr/>
              <p:nvPr userDrawn="1"/>
            </p:nvSpPr>
            <p:spPr>
              <a:xfrm rot="18300000" flipV="1">
                <a:off x="7894647" y="2066736"/>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62" name="Rechteck 59"/>
              <p:cNvSpPr/>
              <p:nvPr userDrawn="1"/>
            </p:nvSpPr>
            <p:spPr>
              <a:xfrm>
                <a:off x="6077931" y="0"/>
                <a:ext cx="2415205" cy="2440879"/>
              </a:xfrm>
              <a:custGeom>
                <a:avLst/>
                <a:gdLst/>
                <a:ahLst/>
                <a:cxnLst/>
                <a:rect l="l" t="t" r="r" b="b"/>
                <a:pathLst>
                  <a:path w="2415205" h="2440879">
                    <a:moveTo>
                      <a:pt x="1711291" y="2440740"/>
                    </a:moveTo>
                    <a:lnTo>
                      <a:pt x="2063195" y="2440810"/>
                    </a:lnTo>
                    <a:lnTo>
                      <a:pt x="1711388" y="2440879"/>
                    </a:lnTo>
                    <a:close/>
                    <a:moveTo>
                      <a:pt x="2415153" y="2440666"/>
                    </a:moveTo>
                    <a:lnTo>
                      <a:pt x="2415205" y="2440740"/>
                    </a:lnTo>
                    <a:lnTo>
                      <a:pt x="2415102" y="2440740"/>
                    </a:lnTo>
                    <a:close/>
                    <a:moveTo>
                      <a:pt x="0" y="0"/>
                    </a:moveTo>
                    <a:lnTo>
                      <a:pt x="702911" y="0"/>
                    </a:lnTo>
                    <a:lnTo>
                      <a:pt x="2063195" y="1938978"/>
                    </a:lnTo>
                    <a:lnTo>
                      <a:pt x="1711238" y="244066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63" name="Rechteck 60"/>
              <p:cNvSpPr/>
              <p:nvPr userDrawn="1"/>
            </p:nvSpPr>
            <p:spPr>
              <a:xfrm>
                <a:off x="7789115" y="0"/>
                <a:ext cx="2415204" cy="2440878"/>
              </a:xfrm>
              <a:custGeom>
                <a:avLst/>
                <a:gdLst/>
                <a:ahLst/>
                <a:cxnLst/>
                <a:rect l="l" t="t" r="r" b="b"/>
                <a:pathLst>
                  <a:path w="2415204" h="2440878">
                    <a:moveTo>
                      <a:pt x="703915" y="2440739"/>
                    </a:moveTo>
                    <a:lnTo>
                      <a:pt x="703816" y="2440878"/>
                    </a:lnTo>
                    <a:lnTo>
                      <a:pt x="352009" y="2440809"/>
                    </a:lnTo>
                    <a:close/>
                    <a:moveTo>
                      <a:pt x="51" y="2440666"/>
                    </a:moveTo>
                    <a:lnTo>
                      <a:pt x="103" y="2440739"/>
                    </a:lnTo>
                    <a:lnTo>
                      <a:pt x="0" y="2440739"/>
                    </a:lnTo>
                    <a:close/>
                    <a:moveTo>
                      <a:pt x="1712292" y="0"/>
                    </a:moveTo>
                    <a:lnTo>
                      <a:pt x="2415204" y="0"/>
                    </a:lnTo>
                    <a:lnTo>
                      <a:pt x="703966" y="2440666"/>
                    </a:lnTo>
                    <a:lnTo>
                      <a:pt x="352009" y="19389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15" name="Gruppieren 56"/>
            <p:cNvGrpSpPr/>
            <p:nvPr userDrawn="1"/>
          </p:nvGrpSpPr>
          <p:grpSpPr>
            <a:xfrm>
              <a:off x="7411824" y="0"/>
              <a:ext cx="3795010" cy="2425160"/>
              <a:chOff x="7411824" y="0"/>
              <a:chExt cx="3795010" cy="2425160"/>
            </a:xfrm>
          </p:grpSpPr>
          <p:sp>
            <p:nvSpPr>
              <p:cNvPr id="58" name="Flussdiagramm: Daten 6"/>
              <p:cNvSpPr/>
              <p:nvPr userDrawn="1"/>
            </p:nvSpPr>
            <p:spPr>
              <a:xfrm rot="18300000" flipV="1">
                <a:off x="9062851" y="1830421"/>
                <a:ext cx="612864" cy="576614"/>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59" name="Rechteck 63"/>
              <p:cNvSpPr/>
              <p:nvPr userDrawn="1"/>
            </p:nvSpPr>
            <p:spPr>
              <a:xfrm>
                <a:off x="7411824" y="0"/>
                <a:ext cx="2249515" cy="2204564"/>
              </a:xfrm>
              <a:custGeom>
                <a:avLst/>
                <a:gdLst/>
                <a:ahLst/>
                <a:cxnLst/>
                <a:rect l="l" t="t" r="r" b="b"/>
                <a:pathLst>
                  <a:path w="2249515" h="2204564">
                    <a:moveTo>
                      <a:pt x="1545601" y="2204425"/>
                    </a:moveTo>
                    <a:lnTo>
                      <a:pt x="1897505" y="2204495"/>
                    </a:lnTo>
                    <a:lnTo>
                      <a:pt x="1545698" y="2204564"/>
                    </a:lnTo>
                    <a:close/>
                    <a:moveTo>
                      <a:pt x="2249463" y="2204351"/>
                    </a:moveTo>
                    <a:lnTo>
                      <a:pt x="2249515" y="2204425"/>
                    </a:lnTo>
                    <a:lnTo>
                      <a:pt x="2249412" y="2204425"/>
                    </a:lnTo>
                    <a:close/>
                    <a:moveTo>
                      <a:pt x="0" y="0"/>
                    </a:moveTo>
                    <a:lnTo>
                      <a:pt x="703008" y="0"/>
                    </a:lnTo>
                    <a:lnTo>
                      <a:pt x="1897505" y="1702663"/>
                    </a:lnTo>
                    <a:lnTo>
                      <a:pt x="1545549" y="220435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60" name="Rechteck 67"/>
              <p:cNvSpPr/>
              <p:nvPr userDrawn="1"/>
            </p:nvSpPr>
            <p:spPr>
              <a:xfrm>
                <a:off x="8957319" y="0"/>
                <a:ext cx="2249515" cy="2204563"/>
              </a:xfrm>
              <a:custGeom>
                <a:avLst/>
                <a:gdLst/>
                <a:ahLst/>
                <a:cxnLst/>
                <a:rect l="l" t="t" r="r" b="b"/>
                <a:pathLst>
                  <a:path w="2249515" h="2204563">
                    <a:moveTo>
                      <a:pt x="703915" y="2204424"/>
                    </a:moveTo>
                    <a:lnTo>
                      <a:pt x="703817" y="2204563"/>
                    </a:lnTo>
                    <a:lnTo>
                      <a:pt x="352009" y="2204494"/>
                    </a:lnTo>
                    <a:close/>
                    <a:moveTo>
                      <a:pt x="51" y="2204351"/>
                    </a:moveTo>
                    <a:lnTo>
                      <a:pt x="103" y="2204424"/>
                    </a:lnTo>
                    <a:lnTo>
                      <a:pt x="0" y="2204424"/>
                    </a:lnTo>
                    <a:close/>
                    <a:moveTo>
                      <a:pt x="1546507" y="0"/>
                    </a:moveTo>
                    <a:lnTo>
                      <a:pt x="2249515" y="0"/>
                    </a:lnTo>
                    <a:lnTo>
                      <a:pt x="703966" y="2204351"/>
                    </a:lnTo>
                    <a:lnTo>
                      <a:pt x="352009" y="1702663"/>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spTree>
    <p:extLst>
      <p:ext uri="{BB962C8B-B14F-4D97-AF65-F5344CB8AC3E}">
        <p14:creationId xmlns:p14="http://schemas.microsoft.com/office/powerpoint/2010/main" val="17492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sp>
        <p:nvSpPr>
          <p:cNvPr id="42" name="Titel 1"/>
          <p:cNvSpPr>
            <a:spLocks noGrp="1"/>
          </p:cNvSpPr>
          <p:nvPr>
            <p:ph type="title" hasCustomPrompt="1"/>
          </p:nvPr>
        </p:nvSpPr>
        <p:spPr>
          <a:xfrm>
            <a:off x="805462" y="754594"/>
            <a:ext cx="5940773" cy="1282382"/>
          </a:xfrm>
        </p:spPr>
        <p:txBody>
          <a:bodyPr tIns="0" anchor="b" anchorCtr="0">
            <a:noAutofit/>
          </a:bodyPr>
          <a:lstStyle>
            <a:lvl1pPr algn="l">
              <a:lnSpc>
                <a:spcPct val="80000"/>
              </a:lnSpc>
              <a:defRPr sz="4500" b="0" cap="none" baseline="0">
                <a:solidFill>
                  <a:schemeClr val="accent1">
                    <a:lumMod val="50000"/>
                  </a:schemeClr>
                </a:solidFill>
                <a:latin typeface="Bebas Neue" panose="020B0506020202020201" pitchFamily="34" charset="0"/>
              </a:defRPr>
            </a:lvl1pPr>
          </a:lstStyle>
          <a:p>
            <a:r>
              <a:rPr lang="de-DE" dirty="0"/>
              <a:t>Free PowerPoint</a:t>
            </a:r>
            <a:br>
              <a:rPr lang="de-DE" dirty="0"/>
            </a:br>
            <a:r>
              <a:rPr lang="de-DE" dirty="0"/>
              <a:t>Template</a:t>
            </a:r>
            <a:endParaRPr lang="en-US" dirty="0"/>
          </a:p>
        </p:txBody>
      </p:sp>
      <p:sp>
        <p:nvSpPr>
          <p:cNvPr id="43" name="Textplatzhalter 2"/>
          <p:cNvSpPr>
            <a:spLocks noGrp="1"/>
          </p:cNvSpPr>
          <p:nvPr>
            <p:ph type="body" idx="1" hasCustomPrompt="1"/>
          </p:nvPr>
        </p:nvSpPr>
        <p:spPr>
          <a:xfrm>
            <a:off x="805465" y="2036975"/>
            <a:ext cx="5940773" cy="499500"/>
          </a:xfrm>
          <a:prstGeom prst="rect">
            <a:avLst/>
          </a:prstGeom>
        </p:spPr>
        <p:txBody>
          <a:bodyPr anchor="t" anchorCtr="0"/>
          <a:lstStyle>
            <a:lvl1pPr marL="0" marR="0" indent="0" algn="l" defTabSz="685595" rtl="0" eaLnBrk="1" fontAlgn="auto" latinLnBrk="0" hangingPunct="1">
              <a:lnSpc>
                <a:spcPct val="80000"/>
              </a:lnSpc>
              <a:spcBef>
                <a:spcPts val="0"/>
              </a:spcBef>
              <a:spcAft>
                <a:spcPts val="750"/>
              </a:spcAft>
              <a:buClrTx/>
              <a:buSzTx/>
              <a:buFont typeface="Wingdings" panose="05000000000000000000" pitchFamily="2" charset="2"/>
              <a:buNone/>
              <a:tabLst/>
              <a:defRPr sz="2400">
                <a:solidFill>
                  <a:schemeClr val="tx1">
                    <a:lumMod val="50000"/>
                    <a:lumOff val="50000"/>
                  </a:schemeClr>
                </a:solidFill>
                <a:latin typeface="Calibri Light" panose="020F0302020204030204" pitchFamily="34" charset="0"/>
              </a:defRPr>
            </a:lvl1pPr>
            <a:lvl2pPr marL="342798" indent="0">
              <a:buNone/>
              <a:defRPr sz="1400">
                <a:solidFill>
                  <a:schemeClr val="tx1">
                    <a:tint val="75000"/>
                  </a:schemeClr>
                </a:solidFill>
              </a:defRPr>
            </a:lvl2pPr>
            <a:lvl3pPr marL="685595" indent="0">
              <a:buNone/>
              <a:defRPr sz="1200">
                <a:solidFill>
                  <a:schemeClr val="tx1">
                    <a:tint val="75000"/>
                  </a:schemeClr>
                </a:solidFill>
              </a:defRPr>
            </a:lvl3pPr>
            <a:lvl4pPr marL="1028393" indent="0">
              <a:buNone/>
              <a:defRPr sz="1100">
                <a:solidFill>
                  <a:schemeClr val="tx1">
                    <a:tint val="75000"/>
                  </a:schemeClr>
                </a:solidFill>
              </a:defRPr>
            </a:lvl4pPr>
            <a:lvl5pPr marL="1371189" indent="0">
              <a:buNone/>
              <a:defRPr sz="1100">
                <a:solidFill>
                  <a:schemeClr val="tx1">
                    <a:tint val="75000"/>
                  </a:schemeClr>
                </a:solidFill>
              </a:defRPr>
            </a:lvl5pPr>
            <a:lvl6pPr marL="1713986" indent="0">
              <a:buNone/>
              <a:defRPr sz="1100">
                <a:solidFill>
                  <a:schemeClr val="tx1">
                    <a:tint val="75000"/>
                  </a:schemeClr>
                </a:solidFill>
              </a:defRPr>
            </a:lvl6pPr>
            <a:lvl7pPr marL="2056784" indent="0">
              <a:buNone/>
              <a:defRPr sz="1100">
                <a:solidFill>
                  <a:schemeClr val="tx1">
                    <a:tint val="75000"/>
                  </a:schemeClr>
                </a:solidFill>
              </a:defRPr>
            </a:lvl7pPr>
            <a:lvl8pPr marL="2399580" indent="0">
              <a:buNone/>
              <a:defRPr sz="1100">
                <a:solidFill>
                  <a:schemeClr val="tx1">
                    <a:tint val="75000"/>
                  </a:schemeClr>
                </a:solidFill>
              </a:defRPr>
            </a:lvl8pPr>
            <a:lvl9pPr marL="2742378" indent="0">
              <a:buNone/>
              <a:defRPr sz="1100">
                <a:solidFill>
                  <a:schemeClr val="tx1">
                    <a:tint val="75000"/>
                  </a:schemeClr>
                </a:solidFill>
              </a:defRPr>
            </a:lvl9pPr>
          </a:lstStyle>
          <a:p>
            <a:pPr marL="0" marR="0" lvl="0" indent="0" algn="l" defTabSz="685595" rtl="0" eaLnBrk="1" fontAlgn="auto" latinLnBrk="0" hangingPunct="1">
              <a:lnSpc>
                <a:spcPct val="80000"/>
              </a:lnSpc>
              <a:spcBef>
                <a:spcPts val="0"/>
              </a:spcBef>
              <a:spcAft>
                <a:spcPts val="750"/>
              </a:spcAft>
              <a:buClrTx/>
              <a:buSzTx/>
              <a:buFont typeface="Wingdings" panose="05000000000000000000" pitchFamily="2" charset="2"/>
              <a:buNone/>
              <a:tabLst/>
              <a:defRPr/>
            </a:pPr>
            <a:r>
              <a:rPr lang="de-DE" dirty="0"/>
              <a:t>PRESENTATIONLOAD</a:t>
            </a:r>
          </a:p>
          <a:p>
            <a:pPr lvl="0"/>
            <a:endParaRPr lang="de-DE" dirty="0"/>
          </a:p>
        </p:txBody>
      </p:sp>
      <p:grpSp>
        <p:nvGrpSpPr>
          <p:cNvPr id="2" name="Gruppieren 4"/>
          <p:cNvGrpSpPr/>
          <p:nvPr userDrawn="1"/>
        </p:nvGrpSpPr>
        <p:grpSpPr>
          <a:xfrm>
            <a:off x="4933716" y="2434105"/>
            <a:ext cx="4210284" cy="2709398"/>
            <a:chOff x="6577432" y="3245471"/>
            <a:chExt cx="5612981" cy="3612530"/>
          </a:xfrm>
        </p:grpSpPr>
        <p:grpSp>
          <p:nvGrpSpPr>
            <p:cNvPr id="3" name="Gruppieren 3"/>
            <p:cNvGrpSpPr/>
            <p:nvPr userDrawn="1"/>
          </p:nvGrpSpPr>
          <p:grpSpPr>
            <a:xfrm>
              <a:off x="7593020" y="3245471"/>
              <a:ext cx="4597393" cy="3612530"/>
              <a:chOff x="7593020" y="3245471"/>
              <a:chExt cx="4597393" cy="3612530"/>
            </a:xfrm>
          </p:grpSpPr>
          <p:sp>
            <p:nvSpPr>
              <p:cNvPr id="49" name="Flussdiagramm: Daten 6"/>
              <p:cNvSpPr/>
              <p:nvPr userDrawn="1"/>
            </p:nvSpPr>
            <p:spPr>
              <a:xfrm rot="14100000" flipH="1" flipV="1">
                <a:off x="10072040" y="3265255"/>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50" name="Rechteck 4"/>
              <p:cNvSpPr/>
              <p:nvPr userDrawn="1"/>
            </p:nvSpPr>
            <p:spPr>
              <a:xfrm>
                <a:off x="9956851" y="3486255"/>
                <a:ext cx="2233562" cy="3183919"/>
              </a:xfrm>
              <a:custGeom>
                <a:avLst/>
                <a:gdLst/>
                <a:ahLst/>
                <a:cxnLst/>
                <a:rect l="l" t="t" r="r" b="b"/>
                <a:pathLst>
                  <a:path w="2233562" h="3183919">
                    <a:moveTo>
                      <a:pt x="768385" y="232"/>
                    </a:moveTo>
                    <a:lnTo>
                      <a:pt x="2233562" y="2089951"/>
                    </a:lnTo>
                    <a:lnTo>
                      <a:pt x="2233562" y="3183919"/>
                    </a:lnTo>
                    <a:lnTo>
                      <a:pt x="384221" y="547828"/>
                    </a:lnTo>
                    <a:close/>
                    <a:moveTo>
                      <a:pt x="0" y="152"/>
                    </a:moveTo>
                    <a:lnTo>
                      <a:pt x="113" y="152"/>
                    </a:lnTo>
                    <a:lnTo>
                      <a:pt x="56" y="232"/>
                    </a:lnTo>
                    <a:close/>
                    <a:moveTo>
                      <a:pt x="768221" y="0"/>
                    </a:moveTo>
                    <a:lnTo>
                      <a:pt x="768328" y="152"/>
                    </a:lnTo>
                    <a:lnTo>
                      <a:pt x="384220" y="7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51" name="Rechteck 90"/>
              <p:cNvSpPr/>
              <p:nvPr userDrawn="1"/>
            </p:nvSpPr>
            <p:spPr>
              <a:xfrm>
                <a:off x="7593020" y="3486254"/>
                <a:ext cx="3132274" cy="3371747"/>
              </a:xfrm>
              <a:custGeom>
                <a:avLst/>
                <a:gdLst/>
                <a:ahLst/>
                <a:cxnLst/>
                <a:rect l="l" t="t" r="r" b="b"/>
                <a:pathLst>
                  <a:path w="3132274" h="3371747">
                    <a:moveTo>
                      <a:pt x="2363890" y="233"/>
                    </a:moveTo>
                    <a:lnTo>
                      <a:pt x="2748053" y="547829"/>
                    </a:lnTo>
                    <a:lnTo>
                      <a:pt x="766942" y="3371747"/>
                    </a:lnTo>
                    <a:lnTo>
                      <a:pt x="0" y="3371747"/>
                    </a:lnTo>
                    <a:close/>
                    <a:moveTo>
                      <a:pt x="3132274" y="152"/>
                    </a:moveTo>
                    <a:lnTo>
                      <a:pt x="3132217" y="233"/>
                    </a:lnTo>
                    <a:lnTo>
                      <a:pt x="3132161" y="152"/>
                    </a:lnTo>
                    <a:close/>
                    <a:moveTo>
                      <a:pt x="2364053" y="0"/>
                    </a:moveTo>
                    <a:lnTo>
                      <a:pt x="2748053" y="76"/>
                    </a:lnTo>
                    <a:lnTo>
                      <a:pt x="2363946" y="152"/>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4" name="Gruppieren 1"/>
            <p:cNvGrpSpPr/>
            <p:nvPr userDrawn="1"/>
          </p:nvGrpSpPr>
          <p:grpSpPr>
            <a:xfrm>
              <a:off x="6577432" y="5180674"/>
              <a:ext cx="2563671" cy="1677327"/>
              <a:chOff x="6577432" y="5180674"/>
              <a:chExt cx="2563671" cy="1677327"/>
            </a:xfrm>
          </p:grpSpPr>
          <p:sp>
            <p:nvSpPr>
              <p:cNvPr id="46" name="Flussdiagramm: Daten 6"/>
              <p:cNvSpPr/>
              <p:nvPr userDrawn="1"/>
            </p:nvSpPr>
            <p:spPr>
              <a:xfrm rot="14100000" flipH="1" flipV="1">
                <a:off x="7726988" y="51904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7" name="Rechteck 89"/>
              <p:cNvSpPr/>
              <p:nvPr userDrawn="1"/>
            </p:nvSpPr>
            <p:spPr>
              <a:xfrm>
                <a:off x="7670354" y="5299062"/>
                <a:ext cx="1470749" cy="1558938"/>
              </a:xfrm>
              <a:custGeom>
                <a:avLst/>
                <a:gdLst/>
                <a:ahLst/>
                <a:cxnLst/>
                <a:rect l="l" t="t" r="r" b="b"/>
                <a:pathLst>
                  <a:path w="1470749" h="1558938">
                    <a:moveTo>
                      <a:pt x="377802" y="114"/>
                    </a:moveTo>
                    <a:lnTo>
                      <a:pt x="1470749" y="1558938"/>
                    </a:lnTo>
                    <a:lnTo>
                      <a:pt x="1093614" y="1558938"/>
                    </a:lnTo>
                    <a:lnTo>
                      <a:pt x="188914" y="269358"/>
                    </a:lnTo>
                    <a:close/>
                    <a:moveTo>
                      <a:pt x="0" y="75"/>
                    </a:moveTo>
                    <a:lnTo>
                      <a:pt x="55" y="75"/>
                    </a:lnTo>
                    <a:lnTo>
                      <a:pt x="26" y="115"/>
                    </a:lnTo>
                    <a:close/>
                    <a:moveTo>
                      <a:pt x="377722" y="0"/>
                    </a:moveTo>
                    <a:lnTo>
                      <a:pt x="377774" y="75"/>
                    </a:lnTo>
                    <a:lnTo>
                      <a:pt x="188914" y="37"/>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48" name="Rechteck 91"/>
              <p:cNvSpPr/>
              <p:nvPr userDrawn="1"/>
            </p:nvSpPr>
            <p:spPr>
              <a:xfrm>
                <a:off x="6577432" y="5299064"/>
                <a:ext cx="1470748" cy="1558937"/>
              </a:xfrm>
              <a:custGeom>
                <a:avLst/>
                <a:gdLst/>
                <a:ahLst/>
                <a:cxnLst/>
                <a:rect l="l" t="t" r="r" b="b"/>
                <a:pathLst>
                  <a:path w="1470748" h="1558937">
                    <a:moveTo>
                      <a:pt x="1092946" y="114"/>
                    </a:moveTo>
                    <a:lnTo>
                      <a:pt x="1281834" y="269358"/>
                    </a:lnTo>
                    <a:lnTo>
                      <a:pt x="377134" y="1558937"/>
                    </a:lnTo>
                    <a:lnTo>
                      <a:pt x="0" y="1558937"/>
                    </a:lnTo>
                    <a:close/>
                    <a:moveTo>
                      <a:pt x="1470748" y="75"/>
                    </a:moveTo>
                    <a:lnTo>
                      <a:pt x="1470720" y="115"/>
                    </a:lnTo>
                    <a:lnTo>
                      <a:pt x="1470693" y="75"/>
                    </a:lnTo>
                    <a:close/>
                    <a:moveTo>
                      <a:pt x="1093026" y="0"/>
                    </a:moveTo>
                    <a:lnTo>
                      <a:pt x="1281833" y="37"/>
                    </a:lnTo>
                    <a:lnTo>
                      <a:pt x="1092974" y="7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nvGrpSpPr>
            <p:cNvPr id="5" name="Gruppieren 2"/>
            <p:cNvGrpSpPr/>
            <p:nvPr userDrawn="1"/>
          </p:nvGrpSpPr>
          <p:grpSpPr>
            <a:xfrm>
              <a:off x="7702310" y="4699902"/>
              <a:ext cx="3394601" cy="2158099"/>
              <a:chOff x="7702310" y="4699902"/>
              <a:chExt cx="3394601" cy="2158099"/>
            </a:xfrm>
          </p:grpSpPr>
          <p:sp>
            <p:nvSpPr>
              <p:cNvPr id="25" name="Flussdiagramm: Daten 6"/>
              <p:cNvSpPr/>
              <p:nvPr userDrawn="1"/>
            </p:nvSpPr>
            <p:spPr>
              <a:xfrm rot="14100000" flipH="1" flipV="1">
                <a:off x="9169333" y="4716836"/>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44" name="Rechteck 87"/>
              <p:cNvSpPr/>
              <p:nvPr userDrawn="1"/>
            </p:nvSpPr>
            <p:spPr>
              <a:xfrm>
                <a:off x="9070737" y="4906000"/>
                <a:ext cx="2026174" cy="1952001"/>
              </a:xfrm>
              <a:custGeom>
                <a:avLst/>
                <a:gdLst/>
                <a:ahLst/>
                <a:cxnLst/>
                <a:rect l="l" t="t" r="r" b="b"/>
                <a:pathLst>
                  <a:path w="2026174" h="1952001">
                    <a:moveTo>
                      <a:pt x="657696" y="199"/>
                    </a:moveTo>
                    <a:lnTo>
                      <a:pt x="2026174" y="1952001"/>
                    </a:lnTo>
                    <a:lnTo>
                      <a:pt x="1369329" y="1952001"/>
                    </a:lnTo>
                    <a:lnTo>
                      <a:pt x="328872" y="468912"/>
                    </a:lnTo>
                    <a:close/>
                    <a:moveTo>
                      <a:pt x="96" y="130"/>
                    </a:moveTo>
                    <a:lnTo>
                      <a:pt x="48" y="200"/>
                    </a:lnTo>
                    <a:lnTo>
                      <a:pt x="0" y="130"/>
                    </a:lnTo>
                    <a:close/>
                    <a:moveTo>
                      <a:pt x="657556" y="0"/>
                    </a:moveTo>
                    <a:lnTo>
                      <a:pt x="657647" y="130"/>
                    </a:lnTo>
                    <a:lnTo>
                      <a:pt x="328872" y="6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45" name="Rechteck 88"/>
              <p:cNvSpPr/>
              <p:nvPr userDrawn="1"/>
            </p:nvSpPr>
            <p:spPr>
              <a:xfrm>
                <a:off x="7702310" y="4906002"/>
                <a:ext cx="2026174" cy="1951999"/>
              </a:xfrm>
              <a:custGeom>
                <a:avLst/>
                <a:gdLst/>
                <a:ahLst/>
                <a:cxnLst/>
                <a:rect l="l" t="t" r="r" b="b"/>
                <a:pathLst>
                  <a:path w="2026174" h="1951999">
                    <a:moveTo>
                      <a:pt x="1368478" y="199"/>
                    </a:moveTo>
                    <a:lnTo>
                      <a:pt x="1697302" y="468912"/>
                    </a:lnTo>
                    <a:lnTo>
                      <a:pt x="656847" y="1951999"/>
                    </a:lnTo>
                    <a:lnTo>
                      <a:pt x="0" y="1951999"/>
                    </a:lnTo>
                    <a:close/>
                    <a:moveTo>
                      <a:pt x="2026174" y="130"/>
                    </a:moveTo>
                    <a:lnTo>
                      <a:pt x="2026125" y="199"/>
                    </a:lnTo>
                    <a:lnTo>
                      <a:pt x="2026077" y="130"/>
                    </a:lnTo>
                    <a:close/>
                    <a:moveTo>
                      <a:pt x="1368618" y="0"/>
                    </a:moveTo>
                    <a:lnTo>
                      <a:pt x="1697301" y="64"/>
                    </a:lnTo>
                    <a:lnTo>
                      <a:pt x="1368526" y="13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grpSp>
      </p:grpSp>
    </p:spTree>
    <p:extLst>
      <p:ext uri="{BB962C8B-B14F-4D97-AF65-F5344CB8AC3E}">
        <p14:creationId xmlns:p14="http://schemas.microsoft.com/office/powerpoint/2010/main" val="12125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lIns="8099" anchor="t" anchorCtr="0"/>
          <a:lstStyle>
            <a:lvl1pPr marL="0" indent="0">
              <a:buNone/>
              <a:defRPr>
                <a:solidFill>
                  <a:schemeClr val="accent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17" name="Inhaltsplatzhalter 2"/>
          <p:cNvSpPr>
            <a:spLocks noGrp="1"/>
          </p:cNvSpPr>
          <p:nvPr>
            <p:ph idx="1"/>
          </p:nvPr>
        </p:nvSpPr>
        <p:spPr>
          <a:xfrm>
            <a:off x="387239" y="1112964"/>
            <a:ext cx="8351895"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9355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5"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17" name="Inhaltsplatzhalter 2"/>
          <p:cNvSpPr>
            <a:spLocks noGrp="1"/>
          </p:cNvSpPr>
          <p:nvPr>
            <p:ph idx="1"/>
          </p:nvPr>
        </p:nvSpPr>
        <p:spPr>
          <a:xfrm>
            <a:off x="387239" y="1112964"/>
            <a:ext cx="6345826"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63474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387241" y="308122"/>
            <a:ext cx="8351895" cy="804842"/>
          </a:xfrm>
        </p:spPr>
        <p:txBody>
          <a:bodyPr/>
          <a:lstStyle>
            <a:lvl1pPr>
              <a:defRPr>
                <a:solidFill>
                  <a:schemeClr val="accent1">
                    <a:lumMod val="50000"/>
                  </a:schemeClr>
                </a:solidFill>
              </a:defRPr>
            </a:lvl1pPr>
          </a:lstStyle>
          <a:p>
            <a:r>
              <a:rPr lang="de-DE" dirty="0"/>
              <a:t>TITELMASTERFORMAT DURCH KLICKEN BEARBEITEN</a:t>
            </a:r>
            <a:endParaRPr lang="en-US" dirty="0"/>
          </a:p>
        </p:txBody>
      </p:sp>
      <p:sp>
        <p:nvSpPr>
          <p:cNvPr id="13" name="Textplatzhalter 12"/>
          <p:cNvSpPr>
            <a:spLocks noGrp="1"/>
          </p:cNvSpPr>
          <p:nvPr>
            <p:ph type="body" sz="quarter" idx="13" hasCustomPrompt="1"/>
          </p:nvPr>
        </p:nvSpPr>
        <p:spPr>
          <a:xfrm>
            <a:off x="387241" y="706858"/>
            <a:ext cx="8351895" cy="406106"/>
          </a:xfrm>
          <a:prstGeom prst="rect">
            <a:avLst/>
          </a:prstGeom>
        </p:spPr>
        <p:txBody>
          <a:bodyPr vert="horz" lIns="8099" tIns="0" rIns="0" bIns="0" rtlCol="0" anchor="t" anchorCtr="0">
            <a:noAutofit/>
          </a:bodyPr>
          <a:lstStyle>
            <a:lvl1pPr>
              <a:defRPr lang="en-US" noProof="1">
                <a:solidFill>
                  <a:schemeClr val="accent1">
                    <a:lumMod val="50000"/>
                  </a:schemeClr>
                </a:solidFill>
              </a:defRPr>
            </a:lvl1pPr>
          </a:lstStyle>
          <a:p>
            <a:pPr marL="0" lvl="0" indent="0">
              <a:buNone/>
            </a:pPr>
            <a:r>
              <a:rPr lang="en-US" noProof="1">
                <a:latin typeface="Calibri Light" panose="020F0302020204030204" pitchFamily="34" charset="0"/>
              </a:rPr>
              <a:t>Enter your subheadline here</a:t>
            </a:r>
          </a:p>
        </p:txBody>
      </p:sp>
      <p:sp>
        <p:nvSpPr>
          <p:cNvPr id="14" name="Inhaltsplatzhalter 2"/>
          <p:cNvSpPr>
            <a:spLocks noGrp="1"/>
          </p:cNvSpPr>
          <p:nvPr>
            <p:ph idx="15"/>
          </p:nvPr>
        </p:nvSpPr>
        <p:spPr>
          <a:xfrm>
            <a:off x="387239" y="1112964"/>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5" name="Inhaltsplatzhalter 2"/>
          <p:cNvSpPr>
            <a:spLocks noGrp="1"/>
          </p:cNvSpPr>
          <p:nvPr>
            <p:ph idx="16"/>
          </p:nvPr>
        </p:nvSpPr>
        <p:spPr>
          <a:xfrm>
            <a:off x="4733716" y="1107329"/>
            <a:ext cx="3994093" cy="3240000"/>
          </a:xfrm>
          <a:prstGeom prst="rect">
            <a:avLst/>
          </a:prstGeom>
          <a:noFill/>
        </p:spPr>
        <p:txBody>
          <a:bodyPr/>
          <a:lstStyle>
            <a:lvl1pPr>
              <a:defRPr sz="1700">
                <a:solidFill>
                  <a:schemeClr val="accent1">
                    <a:lumMod val="50000"/>
                  </a:schemeClr>
                </a:solidFill>
              </a:defRPr>
            </a:lvl1pPr>
            <a:lvl2pPr>
              <a:defRPr sz="1500">
                <a:solidFill>
                  <a:schemeClr val="accent1">
                    <a:lumMod val="50000"/>
                  </a:schemeClr>
                </a:solidFill>
              </a:defRPr>
            </a:lvl2pPr>
            <a:lvl3pPr>
              <a:defRPr sz="1400">
                <a:solidFill>
                  <a:schemeClr val="accent1">
                    <a:lumMod val="50000"/>
                  </a:schemeClr>
                </a:solidFill>
              </a:defRPr>
            </a:lvl3pPr>
            <a:lvl4pPr>
              <a:defRPr sz="1200">
                <a:solidFill>
                  <a:schemeClr val="accent1">
                    <a:lumMod val="50000"/>
                  </a:schemeClr>
                </a:solidFill>
              </a:defRPr>
            </a:lvl4pPr>
            <a:lvl5pPr>
              <a:defRPr sz="1200">
                <a:solidFill>
                  <a:schemeClr val="accent1">
                    <a:lumMod val="50000"/>
                  </a:schemeClr>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solidFill>
                  <a:srgbClr val="3498DB">
                    <a:lumMod val="50000"/>
                  </a:srgbClr>
                </a:solidFill>
              </a:rPr>
              <a:t>Enter your footer text here</a:t>
            </a:r>
            <a:endParaRPr lang="en-US" dirty="0">
              <a:solidFill>
                <a:srgbClr val="3498DB">
                  <a:lumMod val="50000"/>
                </a:srgbClr>
              </a:solidFill>
            </a:endParaRPr>
          </a:p>
        </p:txBody>
      </p:sp>
      <p:sp>
        <p:nvSpPr>
          <p:cNvPr id="17" name="Foliennummernplatzhalter 5"/>
          <p:cNvSpPr>
            <a:spLocks noGrp="1"/>
          </p:cNvSpPr>
          <p:nvPr>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Tree>
    <p:extLst>
      <p:ext uri="{BB962C8B-B14F-4D97-AF65-F5344CB8AC3E}">
        <p14:creationId xmlns:p14="http://schemas.microsoft.com/office/powerpoint/2010/main" val="167642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9.xml" /><Relationship Id="rId3" Type="http://schemas.openxmlformats.org/officeDocument/2006/relationships/slideLayout" Target="../slideLayouts/slideLayout64.xml" /><Relationship Id="rId7" Type="http://schemas.openxmlformats.org/officeDocument/2006/relationships/slideLayout" Target="../slideLayouts/slideLayout68.xml" /><Relationship Id="rId12" Type="http://schemas.openxmlformats.org/officeDocument/2006/relationships/theme" Target="../theme/theme10.xml" /><Relationship Id="rId2" Type="http://schemas.openxmlformats.org/officeDocument/2006/relationships/slideLayout" Target="../slideLayouts/slideLayout63.xml" /><Relationship Id="rId1" Type="http://schemas.openxmlformats.org/officeDocument/2006/relationships/slideLayout" Target="../slideLayouts/slideLayout62.xml" /><Relationship Id="rId6" Type="http://schemas.openxmlformats.org/officeDocument/2006/relationships/slideLayout" Target="../slideLayouts/slideLayout67.xml" /><Relationship Id="rId11" Type="http://schemas.openxmlformats.org/officeDocument/2006/relationships/slideLayout" Target="../slideLayouts/slideLayout72.xml" /><Relationship Id="rId5" Type="http://schemas.openxmlformats.org/officeDocument/2006/relationships/slideLayout" Target="../slideLayouts/slideLayout66.xml" /><Relationship Id="rId10" Type="http://schemas.openxmlformats.org/officeDocument/2006/relationships/slideLayout" Target="../slideLayouts/slideLayout71.xml" /><Relationship Id="rId4" Type="http://schemas.openxmlformats.org/officeDocument/2006/relationships/slideLayout" Target="../slideLayouts/slideLayout65.xml" /><Relationship Id="rId9" Type="http://schemas.openxmlformats.org/officeDocument/2006/relationships/slideLayout" Target="../slideLayouts/slideLayout70.xml" /></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0.xml" /><Relationship Id="rId3" Type="http://schemas.openxmlformats.org/officeDocument/2006/relationships/slideLayout" Target="../slideLayouts/slideLayout75.xml" /><Relationship Id="rId7" Type="http://schemas.openxmlformats.org/officeDocument/2006/relationships/slideLayout" Target="../slideLayouts/slideLayout79.xml" /><Relationship Id="rId2" Type="http://schemas.openxmlformats.org/officeDocument/2006/relationships/slideLayout" Target="../slideLayouts/slideLayout74.xml" /><Relationship Id="rId1" Type="http://schemas.openxmlformats.org/officeDocument/2006/relationships/slideLayout" Target="../slideLayouts/slideLayout73.xml" /><Relationship Id="rId6" Type="http://schemas.openxmlformats.org/officeDocument/2006/relationships/slideLayout" Target="../slideLayouts/slideLayout78.xml" /><Relationship Id="rId11" Type="http://schemas.openxmlformats.org/officeDocument/2006/relationships/theme" Target="../theme/theme11.xml" /><Relationship Id="rId5" Type="http://schemas.openxmlformats.org/officeDocument/2006/relationships/slideLayout" Target="../slideLayouts/slideLayout77.xml" /><Relationship Id="rId10" Type="http://schemas.openxmlformats.org/officeDocument/2006/relationships/slideLayout" Target="../slideLayouts/slideLayout82.xml" /><Relationship Id="rId4" Type="http://schemas.openxmlformats.org/officeDocument/2006/relationships/slideLayout" Target="../slideLayouts/slideLayout76.xml" /><Relationship Id="rId9" Type="http://schemas.openxmlformats.org/officeDocument/2006/relationships/slideLayout" Target="../slideLayouts/slideLayout81.xml" /></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0.xml" /><Relationship Id="rId13" Type="http://schemas.openxmlformats.org/officeDocument/2006/relationships/theme" Target="../theme/theme12.xml" /><Relationship Id="rId3" Type="http://schemas.openxmlformats.org/officeDocument/2006/relationships/slideLayout" Target="../slideLayouts/slideLayout85.xml" /><Relationship Id="rId7" Type="http://schemas.openxmlformats.org/officeDocument/2006/relationships/slideLayout" Target="../slideLayouts/slideLayout89.xml" /><Relationship Id="rId12" Type="http://schemas.openxmlformats.org/officeDocument/2006/relationships/slideLayout" Target="../slideLayouts/slideLayout94.xml" /><Relationship Id="rId2" Type="http://schemas.openxmlformats.org/officeDocument/2006/relationships/slideLayout" Target="../slideLayouts/slideLayout84.xml" /><Relationship Id="rId1" Type="http://schemas.openxmlformats.org/officeDocument/2006/relationships/slideLayout" Target="../slideLayouts/slideLayout83.xml" /><Relationship Id="rId6" Type="http://schemas.openxmlformats.org/officeDocument/2006/relationships/slideLayout" Target="../slideLayouts/slideLayout88.xml" /><Relationship Id="rId11" Type="http://schemas.openxmlformats.org/officeDocument/2006/relationships/slideLayout" Target="../slideLayouts/slideLayout93.xml" /><Relationship Id="rId5" Type="http://schemas.openxmlformats.org/officeDocument/2006/relationships/slideLayout" Target="../slideLayouts/slideLayout87.xml" /><Relationship Id="rId10" Type="http://schemas.openxmlformats.org/officeDocument/2006/relationships/slideLayout" Target="../slideLayouts/slideLayout92.xml" /><Relationship Id="rId4" Type="http://schemas.openxmlformats.org/officeDocument/2006/relationships/slideLayout" Target="../slideLayouts/slideLayout86.xml" /><Relationship Id="rId9" Type="http://schemas.openxmlformats.org/officeDocument/2006/relationships/slideLayout" Target="../slideLayouts/slideLayout91.xml" /><Relationship Id="rId14" Type="http://schemas.openxmlformats.org/officeDocument/2006/relationships/image" Target="../media/image5.jpeg" /></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 /><Relationship Id="rId3" Type="http://schemas.openxmlformats.org/officeDocument/2006/relationships/slideLayout" Target="../slideLayouts/slideLayout97.xml" /><Relationship Id="rId7" Type="http://schemas.openxmlformats.org/officeDocument/2006/relationships/slideLayout" Target="../slideLayouts/slideLayout101.xml" /><Relationship Id="rId2" Type="http://schemas.openxmlformats.org/officeDocument/2006/relationships/slideLayout" Target="../slideLayouts/slideLayout96.xml" /><Relationship Id="rId1" Type="http://schemas.openxmlformats.org/officeDocument/2006/relationships/slideLayout" Target="../slideLayouts/slideLayout95.xml" /><Relationship Id="rId6" Type="http://schemas.openxmlformats.org/officeDocument/2006/relationships/slideLayout" Target="../slideLayouts/slideLayout100.xml" /><Relationship Id="rId5" Type="http://schemas.openxmlformats.org/officeDocument/2006/relationships/slideLayout" Target="../slideLayouts/slideLayout99.xml" /><Relationship Id="rId4" Type="http://schemas.openxmlformats.org/officeDocument/2006/relationships/slideLayout" Target="../slideLayouts/slideLayout98.xml" /><Relationship Id="rId9" Type="http://schemas.openxmlformats.org/officeDocument/2006/relationships/theme" Target="../theme/theme13.xml" /></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0.xml" /><Relationship Id="rId3" Type="http://schemas.openxmlformats.org/officeDocument/2006/relationships/slideLayout" Target="../slideLayouts/slideLayout105.xml" /><Relationship Id="rId7" Type="http://schemas.openxmlformats.org/officeDocument/2006/relationships/slideLayout" Target="../slideLayouts/slideLayout109.xml" /><Relationship Id="rId12" Type="http://schemas.openxmlformats.org/officeDocument/2006/relationships/theme" Target="../theme/theme14.xml" /><Relationship Id="rId2" Type="http://schemas.openxmlformats.org/officeDocument/2006/relationships/slideLayout" Target="../slideLayouts/slideLayout104.xml" /><Relationship Id="rId1" Type="http://schemas.openxmlformats.org/officeDocument/2006/relationships/slideLayout" Target="../slideLayouts/slideLayout103.xml" /><Relationship Id="rId6" Type="http://schemas.openxmlformats.org/officeDocument/2006/relationships/slideLayout" Target="../slideLayouts/slideLayout108.xml" /><Relationship Id="rId11" Type="http://schemas.openxmlformats.org/officeDocument/2006/relationships/slideLayout" Target="../slideLayouts/slideLayout113.xml" /><Relationship Id="rId5" Type="http://schemas.openxmlformats.org/officeDocument/2006/relationships/slideLayout" Target="../slideLayouts/slideLayout107.xml" /><Relationship Id="rId10" Type="http://schemas.openxmlformats.org/officeDocument/2006/relationships/slideLayout" Target="../slideLayouts/slideLayout112.xml" /><Relationship Id="rId4" Type="http://schemas.openxmlformats.org/officeDocument/2006/relationships/slideLayout" Target="../slideLayouts/slideLayout106.xml" /><Relationship Id="rId9" Type="http://schemas.openxmlformats.org/officeDocument/2006/relationships/slideLayout" Target="../slideLayouts/slideLayout111.xml" /></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1.xml" /><Relationship Id="rId13" Type="http://schemas.openxmlformats.org/officeDocument/2006/relationships/theme" Target="../theme/theme15.xml" /><Relationship Id="rId3" Type="http://schemas.openxmlformats.org/officeDocument/2006/relationships/slideLayout" Target="../slideLayouts/slideLayout116.xml" /><Relationship Id="rId7" Type="http://schemas.openxmlformats.org/officeDocument/2006/relationships/slideLayout" Target="../slideLayouts/slideLayout120.xml" /><Relationship Id="rId12" Type="http://schemas.openxmlformats.org/officeDocument/2006/relationships/slideLayout" Target="../slideLayouts/slideLayout125.xml" /><Relationship Id="rId2" Type="http://schemas.openxmlformats.org/officeDocument/2006/relationships/slideLayout" Target="../slideLayouts/slideLayout115.xml" /><Relationship Id="rId1" Type="http://schemas.openxmlformats.org/officeDocument/2006/relationships/slideLayout" Target="../slideLayouts/slideLayout114.xml" /><Relationship Id="rId6" Type="http://schemas.openxmlformats.org/officeDocument/2006/relationships/slideLayout" Target="../slideLayouts/slideLayout119.xml" /><Relationship Id="rId11" Type="http://schemas.openxmlformats.org/officeDocument/2006/relationships/slideLayout" Target="../slideLayouts/slideLayout124.xml" /><Relationship Id="rId5" Type="http://schemas.openxmlformats.org/officeDocument/2006/relationships/slideLayout" Target="../slideLayouts/slideLayout118.xml" /><Relationship Id="rId10" Type="http://schemas.openxmlformats.org/officeDocument/2006/relationships/slideLayout" Target="../slideLayouts/slideLayout123.xml" /><Relationship Id="rId4" Type="http://schemas.openxmlformats.org/officeDocument/2006/relationships/slideLayout" Target="../slideLayouts/slideLayout117.xml" /><Relationship Id="rId9" Type="http://schemas.openxmlformats.org/officeDocument/2006/relationships/slideLayout" Target="../slideLayouts/slideLayout122.xml" /><Relationship Id="rId14" Type="http://schemas.openxmlformats.org/officeDocument/2006/relationships/image" Target="../media/image7.jpeg" /></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3.xml" /><Relationship Id="rId3" Type="http://schemas.openxmlformats.org/officeDocument/2006/relationships/slideLayout" Target="../slideLayouts/slideLayout128.xml" /><Relationship Id="rId7" Type="http://schemas.openxmlformats.org/officeDocument/2006/relationships/slideLayout" Target="../slideLayouts/slideLayout132.xml" /><Relationship Id="rId12" Type="http://schemas.openxmlformats.org/officeDocument/2006/relationships/theme" Target="../theme/theme16.xml" /><Relationship Id="rId2" Type="http://schemas.openxmlformats.org/officeDocument/2006/relationships/slideLayout" Target="../slideLayouts/slideLayout127.xml" /><Relationship Id="rId1" Type="http://schemas.openxmlformats.org/officeDocument/2006/relationships/slideLayout" Target="../slideLayouts/slideLayout126.xml" /><Relationship Id="rId6" Type="http://schemas.openxmlformats.org/officeDocument/2006/relationships/slideLayout" Target="../slideLayouts/slideLayout131.xml" /><Relationship Id="rId11" Type="http://schemas.openxmlformats.org/officeDocument/2006/relationships/slideLayout" Target="../slideLayouts/slideLayout136.xml" /><Relationship Id="rId5" Type="http://schemas.openxmlformats.org/officeDocument/2006/relationships/slideLayout" Target="../slideLayouts/slideLayout130.xml" /><Relationship Id="rId10" Type="http://schemas.openxmlformats.org/officeDocument/2006/relationships/slideLayout" Target="../slideLayouts/slideLayout135.xml" /><Relationship Id="rId4" Type="http://schemas.openxmlformats.org/officeDocument/2006/relationships/slideLayout" Target="../slideLayouts/slideLayout129.xml" /><Relationship Id="rId9" Type="http://schemas.openxmlformats.org/officeDocument/2006/relationships/slideLayout" Target="../slideLayouts/slideLayout13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 /><Relationship Id="rId3" Type="http://schemas.openxmlformats.org/officeDocument/2006/relationships/slideLayout" Target="../slideLayouts/slideLayout13.xml" /><Relationship Id="rId7" Type="http://schemas.openxmlformats.org/officeDocument/2006/relationships/slideLayout" Target="../slideLayouts/slideLayout17.xml" /><Relationship Id="rId2" Type="http://schemas.openxmlformats.org/officeDocument/2006/relationships/slideLayout" Target="../slideLayouts/slideLayout12.xml" /><Relationship Id="rId1" Type="http://schemas.openxmlformats.org/officeDocument/2006/relationships/slideLayout" Target="../slideLayouts/slideLayout11.xml" /><Relationship Id="rId6" Type="http://schemas.openxmlformats.org/officeDocument/2006/relationships/slideLayout" Target="../slideLayouts/slideLayout16.xml" /><Relationship Id="rId5" Type="http://schemas.openxmlformats.org/officeDocument/2006/relationships/slideLayout" Target="../slideLayouts/slideLayout15.xml" /><Relationship Id="rId4" Type="http://schemas.openxmlformats.org/officeDocument/2006/relationships/slideLayout" Target="../slideLayouts/slideLayout14.xml" /><Relationship Id="rId9"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 /><Relationship Id="rId3" Type="http://schemas.openxmlformats.org/officeDocument/2006/relationships/slideLayout" Target="../slideLayouts/slideLayout21.xml" /><Relationship Id="rId7" Type="http://schemas.openxmlformats.org/officeDocument/2006/relationships/slideLayout" Target="../slideLayouts/slideLayout25.xml" /><Relationship Id="rId2" Type="http://schemas.openxmlformats.org/officeDocument/2006/relationships/slideLayout" Target="../slideLayouts/slideLayout20.xml" /><Relationship Id="rId1" Type="http://schemas.openxmlformats.org/officeDocument/2006/relationships/slideLayout" Target="../slideLayouts/slideLayout19.xml" /><Relationship Id="rId6" Type="http://schemas.openxmlformats.org/officeDocument/2006/relationships/slideLayout" Target="../slideLayouts/slideLayout24.xml" /><Relationship Id="rId5" Type="http://schemas.openxmlformats.org/officeDocument/2006/relationships/slideLayout" Target="../slideLayouts/slideLayout23.xml" /><Relationship Id="rId4" Type="http://schemas.openxmlformats.org/officeDocument/2006/relationships/slideLayout" Target="../slideLayouts/slideLayout22.xml" /><Relationship Id="rId9" Type="http://schemas.openxmlformats.org/officeDocument/2006/relationships/theme" Target="../theme/theme3.xml" /></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 /><Relationship Id="rId2" Type="http://schemas.openxmlformats.org/officeDocument/2006/relationships/slideLayout" Target="../slideLayouts/slideLayout28.xml" /><Relationship Id="rId1" Type="http://schemas.openxmlformats.org/officeDocument/2006/relationships/slideLayout" Target="../slideLayouts/slideLayout27.xml" /></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 /><Relationship Id="rId2" Type="http://schemas.openxmlformats.org/officeDocument/2006/relationships/slideLayout" Target="../slideLayouts/slideLayout30.xml" /><Relationship Id="rId1" Type="http://schemas.openxmlformats.org/officeDocument/2006/relationships/slideLayout" Target="../slideLayouts/slideLayout29.xml" /></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 /><Relationship Id="rId2" Type="http://schemas.openxmlformats.org/officeDocument/2006/relationships/slideLayout" Target="../slideLayouts/slideLayout32.xml" /><Relationship Id="rId1" Type="http://schemas.openxmlformats.org/officeDocument/2006/relationships/slideLayout" Target="../slideLayouts/slideLayout31.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0.xml" /><Relationship Id="rId3" Type="http://schemas.openxmlformats.org/officeDocument/2006/relationships/slideLayout" Target="../slideLayouts/slideLayout35.xml" /><Relationship Id="rId7" Type="http://schemas.openxmlformats.org/officeDocument/2006/relationships/slideLayout" Target="../slideLayouts/slideLayout39.xml" /><Relationship Id="rId2" Type="http://schemas.openxmlformats.org/officeDocument/2006/relationships/slideLayout" Target="../slideLayouts/slideLayout34.xml" /><Relationship Id="rId1" Type="http://schemas.openxmlformats.org/officeDocument/2006/relationships/slideLayout" Target="../slideLayouts/slideLayout33.xml" /><Relationship Id="rId6" Type="http://schemas.openxmlformats.org/officeDocument/2006/relationships/slideLayout" Target="../slideLayouts/slideLayout38.xml" /><Relationship Id="rId5" Type="http://schemas.openxmlformats.org/officeDocument/2006/relationships/slideLayout" Target="../slideLayouts/slideLayout37.xml" /><Relationship Id="rId4" Type="http://schemas.openxmlformats.org/officeDocument/2006/relationships/slideLayout" Target="../slideLayouts/slideLayout36.xml" /><Relationship Id="rId9" Type="http://schemas.openxmlformats.org/officeDocument/2006/relationships/theme" Target="../theme/theme7.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8.xml" /><Relationship Id="rId3" Type="http://schemas.openxmlformats.org/officeDocument/2006/relationships/slideLayout" Target="../slideLayouts/slideLayout43.xml" /><Relationship Id="rId7" Type="http://schemas.openxmlformats.org/officeDocument/2006/relationships/slideLayout" Target="../slideLayouts/slideLayout47.xml" /><Relationship Id="rId2" Type="http://schemas.openxmlformats.org/officeDocument/2006/relationships/slideLayout" Target="../slideLayouts/slideLayout42.xml" /><Relationship Id="rId1" Type="http://schemas.openxmlformats.org/officeDocument/2006/relationships/slideLayout" Target="../slideLayouts/slideLayout41.xml" /><Relationship Id="rId6" Type="http://schemas.openxmlformats.org/officeDocument/2006/relationships/slideLayout" Target="../slideLayouts/slideLayout46.xml" /><Relationship Id="rId11" Type="http://schemas.openxmlformats.org/officeDocument/2006/relationships/theme" Target="../theme/theme8.xml" /><Relationship Id="rId5" Type="http://schemas.openxmlformats.org/officeDocument/2006/relationships/slideLayout" Target="../slideLayouts/slideLayout45.xml" /><Relationship Id="rId10" Type="http://schemas.openxmlformats.org/officeDocument/2006/relationships/slideLayout" Target="../slideLayouts/slideLayout50.xml" /><Relationship Id="rId4" Type="http://schemas.openxmlformats.org/officeDocument/2006/relationships/slideLayout" Target="../slideLayouts/slideLayout44.xml" /><Relationship Id="rId9" Type="http://schemas.openxmlformats.org/officeDocument/2006/relationships/slideLayout" Target="../slideLayouts/slideLayout49.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8.xml" /><Relationship Id="rId13" Type="http://schemas.openxmlformats.org/officeDocument/2006/relationships/image" Target="../media/image1.png" /><Relationship Id="rId3" Type="http://schemas.openxmlformats.org/officeDocument/2006/relationships/slideLayout" Target="../slideLayouts/slideLayout53.xml" /><Relationship Id="rId7" Type="http://schemas.openxmlformats.org/officeDocument/2006/relationships/slideLayout" Target="../slideLayouts/slideLayout57.xml" /><Relationship Id="rId12" Type="http://schemas.openxmlformats.org/officeDocument/2006/relationships/theme" Target="../theme/theme9.xml" /><Relationship Id="rId2" Type="http://schemas.openxmlformats.org/officeDocument/2006/relationships/slideLayout" Target="../slideLayouts/slideLayout52.xml" /><Relationship Id="rId16" Type="http://schemas.openxmlformats.org/officeDocument/2006/relationships/image" Target="../media/image4.png" /><Relationship Id="rId1" Type="http://schemas.openxmlformats.org/officeDocument/2006/relationships/slideLayout" Target="../slideLayouts/slideLayout51.xml" /><Relationship Id="rId6" Type="http://schemas.openxmlformats.org/officeDocument/2006/relationships/slideLayout" Target="../slideLayouts/slideLayout56.xml" /><Relationship Id="rId11" Type="http://schemas.openxmlformats.org/officeDocument/2006/relationships/slideLayout" Target="../slideLayouts/slideLayout61.xml" /><Relationship Id="rId5" Type="http://schemas.openxmlformats.org/officeDocument/2006/relationships/slideLayout" Target="../slideLayouts/slideLayout55.xml" /><Relationship Id="rId15" Type="http://schemas.openxmlformats.org/officeDocument/2006/relationships/image" Target="../media/image3.png" /><Relationship Id="rId10" Type="http://schemas.openxmlformats.org/officeDocument/2006/relationships/slideLayout" Target="../slideLayouts/slideLayout60.xml" /><Relationship Id="rId4" Type="http://schemas.openxmlformats.org/officeDocument/2006/relationships/slideLayout" Target="../slideLayouts/slideLayout54.xml" /><Relationship Id="rId9" Type="http://schemas.openxmlformats.org/officeDocument/2006/relationships/slideLayout" Target="../slideLayouts/slideLayout5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7" name="Gruppieren 146"/>
          <p:cNvGrpSpPr/>
          <p:nvPr userDrawn="1"/>
        </p:nvGrpSpPr>
        <p:grpSpPr>
          <a:xfrm>
            <a:off x="-1189" y="-279318"/>
            <a:ext cx="9145190" cy="5418056"/>
            <a:chOff x="-1587" y="-372423"/>
            <a:chExt cx="12192000" cy="7224074"/>
          </a:xfrm>
        </p:grpSpPr>
        <p:grpSp>
          <p:nvGrpSpPr>
            <p:cNvPr id="146" name="Gruppieren 145"/>
            <p:cNvGrpSpPr/>
            <p:nvPr userDrawn="1"/>
          </p:nvGrpSpPr>
          <p:grpSpPr>
            <a:xfrm>
              <a:off x="8469852" y="-372423"/>
              <a:ext cx="3557487" cy="2031571"/>
              <a:chOff x="8469852" y="-372423"/>
              <a:chExt cx="3557487" cy="2031571"/>
            </a:xfrm>
          </p:grpSpPr>
          <p:grpSp>
            <p:nvGrpSpPr>
              <p:cNvPr id="143" name="Gruppieren 142"/>
              <p:cNvGrpSpPr/>
              <p:nvPr userDrawn="1"/>
            </p:nvGrpSpPr>
            <p:grpSpPr>
              <a:xfrm>
                <a:off x="9963722" y="-372423"/>
                <a:ext cx="2063617" cy="2031571"/>
                <a:chOff x="9963722" y="-372423"/>
                <a:chExt cx="2063617" cy="2031571"/>
              </a:xfrm>
            </p:grpSpPr>
            <p:sp>
              <p:nvSpPr>
                <p:cNvPr id="137"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5"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6"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45" name="Gruppieren 144"/>
              <p:cNvGrpSpPr/>
              <p:nvPr userDrawn="1"/>
            </p:nvGrpSpPr>
            <p:grpSpPr>
              <a:xfrm>
                <a:off x="8469852" y="-203236"/>
                <a:ext cx="1164785" cy="1176456"/>
                <a:chOff x="8469852" y="-203236"/>
                <a:chExt cx="1164785" cy="1176456"/>
              </a:xfrm>
            </p:grpSpPr>
            <p:sp>
              <p:nvSpPr>
                <p:cNvPr id="142"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29"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0"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44" name="Gruppieren 143"/>
              <p:cNvGrpSpPr/>
              <p:nvPr userDrawn="1"/>
            </p:nvGrpSpPr>
            <p:grpSpPr>
              <a:xfrm>
                <a:off x="9790486" y="-254075"/>
                <a:ext cx="1139526" cy="1012205"/>
                <a:chOff x="9790486" y="-254075"/>
                <a:chExt cx="1139526" cy="1012205"/>
              </a:xfrm>
            </p:grpSpPr>
            <p:sp>
              <p:nvSpPr>
                <p:cNvPr id="139"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33"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4"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sp>
          <p:nvSpPr>
            <p:cNvPr id="10" name="Rechteck 9"/>
            <p:cNvSpPr/>
            <p:nvPr userDrawn="1"/>
          </p:nvSpPr>
          <p:spPr>
            <a:xfrm>
              <a:off x="-1587" y="1"/>
              <a:ext cx="12192000"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a:t>
              </a:r>
            </a:p>
          </p:txBody>
        </p:sp>
      </p:gr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01" r:id="rId3"/>
    <p:sldLayoutId id="2147483709" r:id="rId4"/>
    <p:sldLayoutId id="2147483710" r:id="rId5"/>
    <p:sldLayoutId id="2147483681" r:id="rId6"/>
    <p:sldLayoutId id="2147483679" r:id="rId7"/>
    <p:sldLayoutId id="2147483680" r:id="rId8"/>
    <p:sldLayoutId id="2147483734" r:id="rId9"/>
    <p:sldLayoutId id="214748368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2304" rtl="0" eaLnBrk="1" latinLnBrk="0" hangingPunct="1">
        <a:spcBef>
          <a:spcPct val="0"/>
        </a:spcBef>
        <a:buNone/>
        <a:defRPr lang="en-US" sz="2700" b="0" kern="1200" dirty="0">
          <a:solidFill>
            <a:schemeClr val="tx1"/>
          </a:solidFill>
          <a:latin typeface="+mj-lt"/>
          <a:ea typeface="+mj-ea"/>
          <a:cs typeface="+mj-cs"/>
        </a:defRPr>
      </a:lvl1pPr>
    </p:titleStyle>
    <p:bodyStyle>
      <a:lvl1pPr marL="203718" indent="-203718" algn="l" defTabSz="682304"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Calibri Light" panose="020F0302020204030204" pitchFamily="34" charset="0"/>
          <a:ea typeface="+mn-ea"/>
          <a:cs typeface="+mn-cs"/>
        </a:defRPr>
      </a:lvl1pPr>
      <a:lvl2pPr marL="602969" indent="-203718" algn="l" defTabSz="682304" rtl="0" eaLnBrk="1" latinLnBrk="0" hangingPunct="1">
        <a:lnSpc>
          <a:spcPct val="90000"/>
        </a:lnSpc>
        <a:spcBef>
          <a:spcPts val="0"/>
        </a:spcBef>
        <a:spcAft>
          <a:spcPts val="750"/>
        </a:spcAft>
        <a:buFont typeface="Symbol" panose="05050102010706020507" pitchFamily="18" charset="2"/>
        <a:buChar char="-"/>
        <a:defRPr sz="1500" kern="1200">
          <a:solidFill>
            <a:schemeClr val="tx1"/>
          </a:solidFill>
          <a:latin typeface="Calibri Light" panose="020F0302020204030204" pitchFamily="34" charset="0"/>
          <a:ea typeface="+mn-ea"/>
          <a:cs typeface="+mn-cs"/>
        </a:defRPr>
      </a:lvl2pPr>
      <a:lvl3pPr marL="806685" indent="-132687" algn="l" defTabSz="682304" rtl="0" eaLnBrk="1" latinLnBrk="0" hangingPunct="1">
        <a:lnSpc>
          <a:spcPct val="90000"/>
        </a:lnSpc>
        <a:spcBef>
          <a:spcPts val="0"/>
        </a:spcBef>
        <a:spcAft>
          <a:spcPts val="75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3pPr>
      <a:lvl4pPr marL="1072026" indent="-132687"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4pPr>
      <a:lvl5pPr marL="1338560" indent="-133853"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5pPr>
      <a:lvl6pPr marL="1876358"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17527"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58673"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899821"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2304" rtl="0" eaLnBrk="1" latinLnBrk="0" hangingPunct="1">
        <a:defRPr sz="1400" kern="1200">
          <a:solidFill>
            <a:schemeClr val="tx1"/>
          </a:solidFill>
          <a:latin typeface="+mn-lt"/>
          <a:ea typeface="+mn-ea"/>
          <a:cs typeface="+mn-cs"/>
        </a:defRPr>
      </a:lvl1pPr>
      <a:lvl2pPr marL="341166" algn="l" defTabSz="682304" rtl="0" eaLnBrk="1" latinLnBrk="0" hangingPunct="1">
        <a:defRPr sz="1400" kern="1200">
          <a:solidFill>
            <a:schemeClr val="tx1"/>
          </a:solidFill>
          <a:latin typeface="+mn-lt"/>
          <a:ea typeface="+mn-ea"/>
          <a:cs typeface="+mn-cs"/>
        </a:defRPr>
      </a:lvl2pPr>
      <a:lvl3pPr marL="682304" algn="l" defTabSz="682304" rtl="0" eaLnBrk="1" latinLnBrk="0" hangingPunct="1">
        <a:defRPr sz="1400" kern="1200">
          <a:solidFill>
            <a:schemeClr val="tx1"/>
          </a:solidFill>
          <a:latin typeface="+mn-lt"/>
          <a:ea typeface="+mn-ea"/>
          <a:cs typeface="+mn-cs"/>
        </a:defRPr>
      </a:lvl3pPr>
      <a:lvl4pPr marL="1023497" algn="l" defTabSz="682304" rtl="0" eaLnBrk="1" latinLnBrk="0" hangingPunct="1">
        <a:defRPr sz="1400" kern="1200">
          <a:solidFill>
            <a:schemeClr val="tx1"/>
          </a:solidFill>
          <a:latin typeface="+mn-lt"/>
          <a:ea typeface="+mn-ea"/>
          <a:cs typeface="+mn-cs"/>
        </a:defRPr>
      </a:lvl4pPr>
      <a:lvl5pPr marL="1364629" algn="l" defTabSz="682304" rtl="0" eaLnBrk="1" latinLnBrk="0" hangingPunct="1">
        <a:defRPr sz="1400" kern="1200">
          <a:solidFill>
            <a:schemeClr val="tx1"/>
          </a:solidFill>
          <a:latin typeface="+mn-lt"/>
          <a:ea typeface="+mn-ea"/>
          <a:cs typeface="+mn-cs"/>
        </a:defRPr>
      </a:lvl5pPr>
      <a:lvl6pPr marL="1705778" algn="l" defTabSz="682304" rtl="0" eaLnBrk="1" latinLnBrk="0" hangingPunct="1">
        <a:defRPr sz="1400" kern="1200">
          <a:solidFill>
            <a:schemeClr val="tx1"/>
          </a:solidFill>
          <a:latin typeface="+mn-lt"/>
          <a:ea typeface="+mn-ea"/>
          <a:cs typeface="+mn-cs"/>
        </a:defRPr>
      </a:lvl6pPr>
      <a:lvl7pPr marL="2046944" algn="l" defTabSz="682304" rtl="0" eaLnBrk="1" latinLnBrk="0" hangingPunct="1">
        <a:defRPr sz="1400" kern="1200">
          <a:solidFill>
            <a:schemeClr val="tx1"/>
          </a:solidFill>
          <a:latin typeface="+mn-lt"/>
          <a:ea typeface="+mn-ea"/>
          <a:cs typeface="+mn-cs"/>
        </a:defRPr>
      </a:lvl7pPr>
      <a:lvl8pPr marL="2388086" algn="l" defTabSz="682304" rtl="0" eaLnBrk="1" latinLnBrk="0" hangingPunct="1">
        <a:defRPr sz="1400" kern="1200">
          <a:solidFill>
            <a:schemeClr val="tx1"/>
          </a:solidFill>
          <a:latin typeface="+mn-lt"/>
          <a:ea typeface="+mn-ea"/>
          <a:cs typeface="+mn-cs"/>
        </a:defRPr>
      </a:lvl8pPr>
      <a:lvl9pPr marL="2729258" algn="l" defTabSz="682304"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a:xfrm>
            <a:off x="6694343" y="-324042"/>
            <a:ext cx="2614189" cy="1382897"/>
            <a:chOff x="8924627" y="-432057"/>
            <a:chExt cx="3485131" cy="1843863"/>
          </a:xfrm>
        </p:grpSpPr>
        <p:sp>
          <p:nvSpPr>
            <p:cNvPr id="36" name="Gleichschenkliges Dreieck 35"/>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37" name="Gleichschenkliges Dreieck 36"/>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38" name="Gleichschenkliges Dreieck 37"/>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39" name="Gleichschenkliges Dreieck 38"/>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40" name="Gleichschenkliges Dreieck 39"/>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43" name="Gleichschenkliges Dreieck 42"/>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44" name="Gleichschenkliges Dreieck 43"/>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7" name="Gleichschenkliges Dreieck 56"/>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8" name="Gleichschenkliges Dreieck 57"/>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59" name="Gleichschenkliges Dreieck 58"/>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0" name="Gleichschenkliges Dreieck 59"/>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sp>
          <p:nvSpPr>
            <p:cNvPr id="61" name="Gleichschenkliges Dreieck 60"/>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28"/>
              <a:endParaRPr lang="en-US" dirty="0">
                <a:solidFill>
                  <a:prstClr val="white"/>
                </a:solidFill>
              </a:endParaRPr>
            </a:p>
          </p:txBody>
        </p:sp>
      </p:gr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defTabSz="683528">
              <a:lnSpc>
                <a:spcPct val="90000"/>
              </a:lnSpc>
              <a:spcAft>
                <a:spcPts val="750"/>
              </a:spcAft>
              <a:defRPr sz="900">
                <a:solidFill>
                  <a:schemeClr val="tx1"/>
                </a:solidFill>
                <a:latin typeface="Calibri Light" panose="020F0302020204030204" pitchFamily="34" charset="0"/>
              </a:defRPr>
            </a:lvl1pPr>
          </a:lstStyle>
          <a:p>
            <a:r>
              <a:rPr lang="en-US" dirty="0">
                <a:solidFill>
                  <a:prstClr val="black"/>
                </a:solidFill>
              </a:rPr>
              <a:t>Enter your footer text here</a:t>
            </a:r>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defTabSz="683528">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83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3596" rtl="0" eaLnBrk="1" latinLnBrk="0" hangingPunct="1">
        <a:spcBef>
          <a:spcPct val="0"/>
        </a:spcBef>
        <a:buNone/>
        <a:defRPr lang="en-US" sz="2700" b="0" kern="1200" dirty="0">
          <a:solidFill>
            <a:schemeClr val="tx1"/>
          </a:solidFill>
          <a:latin typeface="+mj-lt"/>
          <a:ea typeface="+mj-ea"/>
          <a:cs typeface="+mj-cs"/>
        </a:defRPr>
      </a:lvl1pPr>
    </p:titleStyle>
    <p:bodyStyle>
      <a:lvl1pPr marL="204116" indent="-204116" algn="l" defTabSz="683596"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Calibri Light" panose="020F0302020204030204" pitchFamily="34" charset="0"/>
          <a:ea typeface="+mn-ea"/>
          <a:cs typeface="+mn-cs"/>
        </a:defRPr>
      </a:lvl1pPr>
      <a:lvl2pPr marL="604109" indent="-204116" algn="l" defTabSz="683596" rtl="0" eaLnBrk="1" latinLnBrk="0" hangingPunct="1">
        <a:lnSpc>
          <a:spcPct val="90000"/>
        </a:lnSpc>
        <a:spcBef>
          <a:spcPts val="0"/>
        </a:spcBef>
        <a:spcAft>
          <a:spcPts val="750"/>
        </a:spcAft>
        <a:buFont typeface="Symbol" panose="05050102010706020507" pitchFamily="18" charset="2"/>
        <a:buChar char="-"/>
        <a:defRPr sz="1500" kern="1200">
          <a:solidFill>
            <a:schemeClr val="tx1"/>
          </a:solidFill>
          <a:latin typeface="Calibri Light" panose="020F0302020204030204" pitchFamily="34" charset="0"/>
          <a:ea typeface="+mn-ea"/>
          <a:cs typeface="+mn-cs"/>
        </a:defRPr>
      </a:lvl2pPr>
      <a:lvl3pPr marL="808224" indent="-132934" algn="l" defTabSz="683596" rtl="0" eaLnBrk="1" latinLnBrk="0" hangingPunct="1">
        <a:lnSpc>
          <a:spcPct val="90000"/>
        </a:lnSpc>
        <a:spcBef>
          <a:spcPts val="0"/>
        </a:spcBef>
        <a:spcAft>
          <a:spcPts val="75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3pPr>
      <a:lvl4pPr marL="1074062" indent="-132934" algn="l" defTabSz="683596"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4pPr>
      <a:lvl5pPr marL="1341105" indent="-134110" algn="l" defTabSz="683596"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5pPr>
      <a:lvl6pPr marL="1879924" indent="-170906" algn="l" defTabSz="68359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1745" indent="-170906" algn="l" defTabSz="68359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63537" indent="-170906" algn="l" defTabSz="68359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05337" indent="-170906" algn="l" defTabSz="68359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3596" rtl="0" eaLnBrk="1" latinLnBrk="0" hangingPunct="1">
        <a:defRPr sz="1400" kern="1200">
          <a:solidFill>
            <a:schemeClr val="tx1"/>
          </a:solidFill>
          <a:latin typeface="+mn-lt"/>
          <a:ea typeface="+mn-ea"/>
          <a:cs typeface="+mn-cs"/>
        </a:defRPr>
      </a:lvl1pPr>
      <a:lvl2pPr marL="341812" algn="l" defTabSz="683596" rtl="0" eaLnBrk="1" latinLnBrk="0" hangingPunct="1">
        <a:defRPr sz="1400" kern="1200">
          <a:solidFill>
            <a:schemeClr val="tx1"/>
          </a:solidFill>
          <a:latin typeface="+mn-lt"/>
          <a:ea typeface="+mn-ea"/>
          <a:cs typeface="+mn-cs"/>
        </a:defRPr>
      </a:lvl2pPr>
      <a:lvl3pPr marL="683596" algn="l" defTabSz="683596" rtl="0" eaLnBrk="1" latinLnBrk="0" hangingPunct="1">
        <a:defRPr sz="1400" kern="1200">
          <a:solidFill>
            <a:schemeClr val="tx1"/>
          </a:solidFill>
          <a:latin typeface="+mn-lt"/>
          <a:ea typeface="+mn-ea"/>
          <a:cs typeface="+mn-cs"/>
        </a:defRPr>
      </a:lvl3pPr>
      <a:lvl4pPr marL="1025435" algn="l" defTabSz="683596" rtl="0" eaLnBrk="1" latinLnBrk="0" hangingPunct="1">
        <a:defRPr sz="1400" kern="1200">
          <a:solidFill>
            <a:schemeClr val="tx1"/>
          </a:solidFill>
          <a:latin typeface="+mn-lt"/>
          <a:ea typeface="+mn-ea"/>
          <a:cs typeface="+mn-cs"/>
        </a:defRPr>
      </a:lvl4pPr>
      <a:lvl5pPr marL="1367222" algn="l" defTabSz="683596" rtl="0" eaLnBrk="1" latinLnBrk="0" hangingPunct="1">
        <a:defRPr sz="1400" kern="1200">
          <a:solidFill>
            <a:schemeClr val="tx1"/>
          </a:solidFill>
          <a:latin typeface="+mn-lt"/>
          <a:ea typeface="+mn-ea"/>
          <a:cs typeface="+mn-cs"/>
        </a:defRPr>
      </a:lvl5pPr>
      <a:lvl6pPr marL="1709027" algn="l" defTabSz="683596" rtl="0" eaLnBrk="1" latinLnBrk="0" hangingPunct="1">
        <a:defRPr sz="1400" kern="1200">
          <a:solidFill>
            <a:schemeClr val="tx1"/>
          </a:solidFill>
          <a:latin typeface="+mn-lt"/>
          <a:ea typeface="+mn-ea"/>
          <a:cs typeface="+mn-cs"/>
        </a:defRPr>
      </a:lvl6pPr>
      <a:lvl7pPr marL="2050832" algn="l" defTabSz="683596" rtl="0" eaLnBrk="1" latinLnBrk="0" hangingPunct="1">
        <a:defRPr sz="1400" kern="1200">
          <a:solidFill>
            <a:schemeClr val="tx1"/>
          </a:solidFill>
          <a:latin typeface="+mn-lt"/>
          <a:ea typeface="+mn-ea"/>
          <a:cs typeface="+mn-cs"/>
        </a:defRPr>
      </a:lvl7pPr>
      <a:lvl8pPr marL="2392626" algn="l" defTabSz="683596" rtl="0" eaLnBrk="1" latinLnBrk="0" hangingPunct="1">
        <a:defRPr sz="1400" kern="1200">
          <a:solidFill>
            <a:schemeClr val="tx1"/>
          </a:solidFill>
          <a:latin typeface="+mn-lt"/>
          <a:ea typeface="+mn-ea"/>
          <a:cs typeface="+mn-cs"/>
        </a:defRPr>
      </a:lvl8pPr>
      <a:lvl9pPr marL="2734445" algn="l" defTabSz="683596"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146"/>
          <p:cNvGrpSpPr/>
          <p:nvPr userDrawn="1"/>
        </p:nvGrpSpPr>
        <p:grpSpPr>
          <a:xfrm>
            <a:off x="-1189" y="-279318"/>
            <a:ext cx="9145190" cy="5418056"/>
            <a:chOff x="-1587" y="-372423"/>
            <a:chExt cx="12192000" cy="7224074"/>
          </a:xfrm>
        </p:grpSpPr>
        <p:grpSp>
          <p:nvGrpSpPr>
            <p:cNvPr id="7" name="Gruppieren 145"/>
            <p:cNvGrpSpPr/>
            <p:nvPr userDrawn="1"/>
          </p:nvGrpSpPr>
          <p:grpSpPr>
            <a:xfrm>
              <a:off x="8469852" y="-372423"/>
              <a:ext cx="3557487" cy="2031571"/>
              <a:chOff x="8469852" y="-372423"/>
              <a:chExt cx="3557487" cy="2031571"/>
            </a:xfrm>
          </p:grpSpPr>
          <p:grpSp>
            <p:nvGrpSpPr>
              <p:cNvPr id="8" name="Gruppieren 142"/>
              <p:cNvGrpSpPr/>
              <p:nvPr userDrawn="1"/>
            </p:nvGrpSpPr>
            <p:grpSpPr>
              <a:xfrm>
                <a:off x="9963722" y="-372423"/>
                <a:ext cx="2063617" cy="2031571"/>
                <a:chOff x="9963722" y="-372423"/>
                <a:chExt cx="2063617" cy="2031571"/>
              </a:xfrm>
            </p:grpSpPr>
            <p:sp>
              <p:nvSpPr>
                <p:cNvPr id="137"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25"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26"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9" name="Gruppieren 144"/>
              <p:cNvGrpSpPr/>
              <p:nvPr userDrawn="1"/>
            </p:nvGrpSpPr>
            <p:grpSpPr>
              <a:xfrm>
                <a:off x="8469852" y="-203236"/>
                <a:ext cx="1164785" cy="1176456"/>
                <a:chOff x="8469852" y="-203236"/>
                <a:chExt cx="1164785" cy="1176456"/>
              </a:xfrm>
            </p:grpSpPr>
            <p:sp>
              <p:nvSpPr>
                <p:cNvPr id="142"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29"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30"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nvGrpSpPr>
              <p:cNvPr id="11" name="Gruppieren 143"/>
              <p:cNvGrpSpPr/>
              <p:nvPr userDrawn="1"/>
            </p:nvGrpSpPr>
            <p:grpSpPr>
              <a:xfrm>
                <a:off x="9790486" y="-254075"/>
                <a:ext cx="1139526" cy="1012205"/>
                <a:chOff x="9790486" y="-254075"/>
                <a:chExt cx="1139526" cy="1012205"/>
              </a:xfrm>
            </p:grpSpPr>
            <p:sp>
              <p:nvSpPr>
                <p:cNvPr id="139"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33"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sp>
              <p:nvSpPr>
                <p:cNvPr id="134"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endParaRPr lang="de-DE" dirty="0">
                    <a:solidFill>
                      <a:prstClr val="white"/>
                    </a:solidFill>
                  </a:endParaRPr>
                </a:p>
              </p:txBody>
            </p:sp>
          </p:grpSp>
        </p:grpSp>
        <p:sp>
          <p:nvSpPr>
            <p:cNvPr id="10" name="Rechteck 9"/>
            <p:cNvSpPr/>
            <p:nvPr userDrawn="1"/>
          </p:nvSpPr>
          <p:spPr>
            <a:xfrm>
              <a:off x="-1587" y="1"/>
              <a:ext cx="12192000"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43"/>
              <a:r>
                <a:rPr lang="de-DE" dirty="0">
                  <a:solidFill>
                    <a:prstClr val="white"/>
                  </a:solidFill>
                </a:rPr>
                <a:t>e</a:t>
              </a:r>
            </a:p>
          </p:txBody>
        </p:sp>
      </p:gr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defTabSz="685043">
              <a:lnSpc>
                <a:spcPct val="90000"/>
              </a:lnSpc>
              <a:spcAft>
                <a:spcPts val="750"/>
              </a:spcAft>
              <a:defRPr sz="900">
                <a:solidFill>
                  <a:schemeClr val="tx1"/>
                </a:solidFill>
                <a:latin typeface="Calibri Light" panose="020F0302020204030204" pitchFamily="34" charset="0"/>
              </a:defRPr>
            </a:lvl1pPr>
          </a:lstStyle>
          <a:p>
            <a:r>
              <a:rPr lang="en-US" dirty="0">
                <a:solidFill>
                  <a:prstClr val="black"/>
                </a:solidFill>
              </a:rPr>
              <a:t>Enter your footer text here</a:t>
            </a:r>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defTabSz="685043">
              <a:lnSpc>
                <a:spcPct val="90000"/>
              </a:lnSpc>
              <a:spcAft>
                <a:spcPts val="750"/>
              </a:spcAft>
              <a:defRPr sz="1100" b="1">
                <a:solidFill>
                  <a:schemeClr val="tx1"/>
                </a:solidFill>
              </a:defRPr>
            </a:lvl1pPr>
          </a:lstStyle>
          <a:p>
            <a:fld id="{75A4F164-3A46-4CEE-A25C-CA523D5E42F3}" type="slidenum">
              <a:rPr lang="en-US" smtClean="0">
                <a:solidFill>
                  <a:prstClr val="black"/>
                </a:solidFill>
              </a:rPr>
              <a:pPr/>
              <a:t>‹#›</a:t>
            </a:fld>
            <a:endParaRPr lang="en-US" dirty="0">
              <a:solidFill>
                <a:prstClr val="black"/>
              </a:solidFill>
            </a:endParaRPr>
          </a:p>
        </p:txBody>
      </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112" rtl="0" eaLnBrk="1" latinLnBrk="0" hangingPunct="1">
        <a:spcBef>
          <a:spcPct val="0"/>
        </a:spcBef>
        <a:buNone/>
        <a:defRPr lang="en-US" sz="2700" b="0" kern="1200" dirty="0">
          <a:solidFill>
            <a:schemeClr val="tx1"/>
          </a:solidFill>
          <a:latin typeface="+mj-lt"/>
          <a:ea typeface="+mj-ea"/>
          <a:cs typeface="+mj-cs"/>
        </a:defRPr>
      </a:lvl1pPr>
    </p:titleStyle>
    <p:bodyStyle>
      <a:lvl1pPr marL="204578" indent="-204578" algn="l" defTabSz="685112"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Calibri Light" panose="020F0302020204030204" pitchFamily="34" charset="0"/>
          <a:ea typeface="+mn-ea"/>
          <a:cs typeface="+mn-cs"/>
        </a:defRPr>
      </a:lvl1pPr>
      <a:lvl2pPr marL="605429" indent="-204578" algn="l" defTabSz="685112" rtl="0" eaLnBrk="1" latinLnBrk="0" hangingPunct="1">
        <a:lnSpc>
          <a:spcPct val="90000"/>
        </a:lnSpc>
        <a:spcBef>
          <a:spcPts val="0"/>
        </a:spcBef>
        <a:spcAft>
          <a:spcPts val="750"/>
        </a:spcAft>
        <a:buFont typeface="Symbol" panose="05050102010706020507" pitchFamily="18" charset="2"/>
        <a:buChar char="-"/>
        <a:defRPr sz="1500" kern="1200">
          <a:solidFill>
            <a:schemeClr val="tx1"/>
          </a:solidFill>
          <a:latin typeface="Calibri Light" panose="020F0302020204030204" pitchFamily="34" charset="0"/>
          <a:ea typeface="+mn-ea"/>
          <a:cs typeface="+mn-cs"/>
        </a:defRPr>
      </a:lvl2pPr>
      <a:lvl3pPr marL="810006" indent="-133220" algn="l" defTabSz="685112" rtl="0" eaLnBrk="1" latinLnBrk="0" hangingPunct="1">
        <a:lnSpc>
          <a:spcPct val="90000"/>
        </a:lnSpc>
        <a:spcBef>
          <a:spcPts val="0"/>
        </a:spcBef>
        <a:spcAft>
          <a:spcPts val="75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3pPr>
      <a:lvl4pPr marL="1076436" indent="-133220" algn="l" defTabSz="685112"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4pPr>
      <a:lvl5pPr marL="1344056" indent="-134407" algn="l" defTabSz="685112"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5pPr>
      <a:lvl6pPr marL="1884062" indent="-171280" algn="l" defTabSz="68511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6629" indent="-171280" algn="l" defTabSz="68511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69180" indent="-171280" algn="l" defTabSz="68511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1739" indent="-171280" algn="l" defTabSz="68511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112" rtl="0" eaLnBrk="1" latinLnBrk="0" hangingPunct="1">
        <a:defRPr sz="1400" kern="1200">
          <a:solidFill>
            <a:schemeClr val="tx1"/>
          </a:solidFill>
          <a:latin typeface="+mn-lt"/>
          <a:ea typeface="+mn-ea"/>
          <a:cs typeface="+mn-cs"/>
        </a:defRPr>
      </a:lvl1pPr>
      <a:lvl2pPr marL="342560" algn="l" defTabSz="685112" rtl="0" eaLnBrk="1" latinLnBrk="0" hangingPunct="1">
        <a:defRPr sz="1400" kern="1200">
          <a:solidFill>
            <a:schemeClr val="tx1"/>
          </a:solidFill>
          <a:latin typeface="+mn-lt"/>
          <a:ea typeface="+mn-ea"/>
          <a:cs typeface="+mn-cs"/>
        </a:defRPr>
      </a:lvl2pPr>
      <a:lvl3pPr marL="685112" algn="l" defTabSz="685112" rtl="0" eaLnBrk="1" latinLnBrk="0" hangingPunct="1">
        <a:defRPr sz="1400" kern="1200">
          <a:solidFill>
            <a:schemeClr val="tx1"/>
          </a:solidFill>
          <a:latin typeface="+mn-lt"/>
          <a:ea typeface="+mn-ea"/>
          <a:cs typeface="+mn-cs"/>
        </a:defRPr>
      </a:lvl3pPr>
      <a:lvl4pPr marL="1027679" algn="l" defTabSz="685112" rtl="0" eaLnBrk="1" latinLnBrk="0" hangingPunct="1">
        <a:defRPr sz="1400" kern="1200">
          <a:solidFill>
            <a:schemeClr val="tx1"/>
          </a:solidFill>
          <a:latin typeface="+mn-lt"/>
          <a:ea typeface="+mn-ea"/>
          <a:cs typeface="+mn-cs"/>
        </a:defRPr>
      </a:lvl4pPr>
      <a:lvl5pPr marL="1370230" algn="l" defTabSz="685112" rtl="0" eaLnBrk="1" latinLnBrk="0" hangingPunct="1">
        <a:defRPr sz="1400" kern="1200">
          <a:solidFill>
            <a:schemeClr val="tx1"/>
          </a:solidFill>
          <a:latin typeface="+mn-lt"/>
          <a:ea typeface="+mn-ea"/>
          <a:cs typeface="+mn-cs"/>
        </a:defRPr>
      </a:lvl5pPr>
      <a:lvl6pPr marL="1712789" algn="l" defTabSz="685112" rtl="0" eaLnBrk="1" latinLnBrk="0" hangingPunct="1">
        <a:defRPr sz="1400" kern="1200">
          <a:solidFill>
            <a:schemeClr val="tx1"/>
          </a:solidFill>
          <a:latin typeface="+mn-lt"/>
          <a:ea typeface="+mn-ea"/>
          <a:cs typeface="+mn-cs"/>
        </a:defRPr>
      </a:lvl6pPr>
      <a:lvl7pPr marL="2055346" algn="l" defTabSz="685112" rtl="0" eaLnBrk="1" latinLnBrk="0" hangingPunct="1">
        <a:defRPr sz="1400" kern="1200">
          <a:solidFill>
            <a:schemeClr val="tx1"/>
          </a:solidFill>
          <a:latin typeface="+mn-lt"/>
          <a:ea typeface="+mn-ea"/>
          <a:cs typeface="+mn-cs"/>
        </a:defRPr>
      </a:lvl7pPr>
      <a:lvl8pPr marL="2397900" algn="l" defTabSz="685112" rtl="0" eaLnBrk="1" latinLnBrk="0" hangingPunct="1">
        <a:defRPr sz="1400" kern="1200">
          <a:solidFill>
            <a:schemeClr val="tx1"/>
          </a:solidFill>
          <a:latin typeface="+mn-lt"/>
          <a:ea typeface="+mn-ea"/>
          <a:cs typeface="+mn-cs"/>
        </a:defRPr>
      </a:lvl8pPr>
      <a:lvl9pPr marL="2740460" algn="l" defTabSz="685112"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77" tIns="45689" rIns="91377" bIns="45689"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377" tIns="45689" rIns="91377" bIns="456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377" tIns="45689" rIns="91377" bIns="45689" rtlCol="0" anchor="ctr"/>
          <a:lstStyle>
            <a:lvl1pPr algn="l" defTabSz="913760">
              <a:defRPr sz="1200">
                <a:solidFill>
                  <a:schemeClr val="tx1">
                    <a:tint val="75000"/>
                  </a:schemeClr>
                </a:solidFill>
              </a:defRPr>
            </a:lvl1pPr>
          </a:lstStyle>
          <a:p>
            <a:fld id="{0C415ABD-3FFA-4C7A-906E-8524E0B4B97C}" type="datetimeFigureOut">
              <a:rPr lang="en-US" smtClean="0">
                <a:solidFill>
                  <a:prstClr val="black">
                    <a:tint val="75000"/>
                  </a:prstClr>
                </a:solidFill>
              </a:rPr>
              <a:pPr/>
              <a:t>3/21/2019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77" tIns="45689" rIns="91377" bIns="45689" rtlCol="0" anchor="ctr"/>
          <a:lstStyle>
            <a:lvl1pPr algn="ctr" defTabSz="913760">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77" tIns="45689" rIns="91377" bIns="45689" rtlCol="0" anchor="ctr"/>
          <a:lstStyle>
            <a:lvl1pPr algn="r" defTabSz="913760">
              <a:defRPr sz="1200">
                <a:solidFill>
                  <a:schemeClr val="tx1">
                    <a:tint val="75000"/>
                  </a:schemeClr>
                </a:solidFill>
              </a:defRPr>
            </a:lvl1pPr>
          </a:lstStyle>
          <a:p>
            <a:fld id="{1558CE3C-CF08-42BE-8BFA-7D63A1ECA2F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ctr" defTabSz="913760" rtl="0" eaLnBrk="1" latinLnBrk="0" hangingPunct="1">
        <a:spcBef>
          <a:spcPct val="0"/>
        </a:spcBef>
        <a:buNone/>
        <a:defRPr sz="4400" kern="1200">
          <a:solidFill>
            <a:schemeClr val="tx1"/>
          </a:solidFill>
          <a:latin typeface="+mj-lt"/>
          <a:ea typeface="+mj-ea"/>
          <a:cs typeface="+mj-cs"/>
        </a:defRPr>
      </a:lvl1pPr>
    </p:titleStyle>
    <p:bodyStyle>
      <a:lvl1pPr marL="342662" indent="-342662" algn="l" defTabSz="91376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32" indent="-285551" algn="l" defTabSz="91376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02" indent="-228443" algn="l" defTabSz="91376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080"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962"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841"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721"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605"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481" indent="-228443" algn="l" defTabSz="9137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60" rtl="0" eaLnBrk="1" latinLnBrk="0" hangingPunct="1">
        <a:defRPr sz="1800" kern="1200">
          <a:solidFill>
            <a:schemeClr val="tx1"/>
          </a:solidFill>
          <a:latin typeface="+mn-lt"/>
          <a:ea typeface="+mn-ea"/>
          <a:cs typeface="+mn-cs"/>
        </a:defRPr>
      </a:lvl1pPr>
      <a:lvl2pPr marL="456884" algn="l" defTabSz="913760" rtl="0" eaLnBrk="1" latinLnBrk="0" hangingPunct="1">
        <a:defRPr sz="1800" kern="1200">
          <a:solidFill>
            <a:schemeClr val="tx1"/>
          </a:solidFill>
          <a:latin typeface="+mn-lt"/>
          <a:ea typeface="+mn-ea"/>
          <a:cs typeface="+mn-cs"/>
        </a:defRPr>
      </a:lvl2pPr>
      <a:lvl3pPr marL="913760" algn="l" defTabSz="913760" rtl="0" eaLnBrk="1" latinLnBrk="0" hangingPunct="1">
        <a:defRPr sz="1800" kern="1200">
          <a:solidFill>
            <a:schemeClr val="tx1"/>
          </a:solidFill>
          <a:latin typeface="+mn-lt"/>
          <a:ea typeface="+mn-ea"/>
          <a:cs typeface="+mn-cs"/>
        </a:defRPr>
      </a:lvl3pPr>
      <a:lvl4pPr marL="1370641" algn="l" defTabSz="913760" rtl="0" eaLnBrk="1" latinLnBrk="0" hangingPunct="1">
        <a:defRPr sz="1800" kern="1200">
          <a:solidFill>
            <a:schemeClr val="tx1"/>
          </a:solidFill>
          <a:latin typeface="+mn-lt"/>
          <a:ea typeface="+mn-ea"/>
          <a:cs typeface="+mn-cs"/>
        </a:defRPr>
      </a:lvl4pPr>
      <a:lvl5pPr marL="1827519" algn="l" defTabSz="913760" rtl="0" eaLnBrk="1" latinLnBrk="0" hangingPunct="1">
        <a:defRPr sz="1800" kern="1200">
          <a:solidFill>
            <a:schemeClr val="tx1"/>
          </a:solidFill>
          <a:latin typeface="+mn-lt"/>
          <a:ea typeface="+mn-ea"/>
          <a:cs typeface="+mn-cs"/>
        </a:defRPr>
      </a:lvl5pPr>
      <a:lvl6pPr marL="2284403" algn="l" defTabSz="913760" rtl="0" eaLnBrk="1" latinLnBrk="0" hangingPunct="1">
        <a:defRPr sz="1800" kern="1200">
          <a:solidFill>
            <a:schemeClr val="tx1"/>
          </a:solidFill>
          <a:latin typeface="+mn-lt"/>
          <a:ea typeface="+mn-ea"/>
          <a:cs typeface="+mn-cs"/>
        </a:defRPr>
      </a:lvl6pPr>
      <a:lvl7pPr marL="2741282" algn="l" defTabSz="913760" rtl="0" eaLnBrk="1" latinLnBrk="0" hangingPunct="1">
        <a:defRPr sz="1800" kern="1200">
          <a:solidFill>
            <a:schemeClr val="tx1"/>
          </a:solidFill>
          <a:latin typeface="+mn-lt"/>
          <a:ea typeface="+mn-ea"/>
          <a:cs typeface="+mn-cs"/>
        </a:defRPr>
      </a:lvl7pPr>
      <a:lvl8pPr marL="3198161" algn="l" defTabSz="913760" rtl="0" eaLnBrk="1" latinLnBrk="0" hangingPunct="1">
        <a:defRPr sz="1800" kern="1200">
          <a:solidFill>
            <a:schemeClr val="tx1"/>
          </a:solidFill>
          <a:latin typeface="+mn-lt"/>
          <a:ea typeface="+mn-ea"/>
          <a:cs typeface="+mn-cs"/>
        </a:defRPr>
      </a:lvl8pPr>
      <a:lvl9pPr marL="3655040" algn="l" defTabSz="91376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 name="Gruppieren 123"/>
          <p:cNvGrpSpPr/>
          <p:nvPr userDrawn="1"/>
        </p:nvGrpSpPr>
        <p:grpSpPr>
          <a:xfrm>
            <a:off x="-1189" y="-279318"/>
            <a:ext cx="9145190" cy="5418056"/>
            <a:chOff x="-1587" y="-372423"/>
            <a:chExt cx="12192000" cy="7224074"/>
          </a:xfrm>
        </p:grpSpPr>
        <p:grpSp>
          <p:nvGrpSpPr>
            <p:cNvPr id="4" name="Gruppieren 124"/>
            <p:cNvGrpSpPr/>
            <p:nvPr userDrawn="1"/>
          </p:nvGrpSpPr>
          <p:grpSpPr>
            <a:xfrm>
              <a:off x="8469852" y="-372423"/>
              <a:ext cx="3557487" cy="2031571"/>
              <a:chOff x="8469852" y="-372423"/>
              <a:chExt cx="3557487" cy="2031571"/>
            </a:xfrm>
          </p:grpSpPr>
          <p:grpSp>
            <p:nvGrpSpPr>
              <p:cNvPr id="7" name="Gruppieren 126"/>
              <p:cNvGrpSpPr/>
              <p:nvPr userDrawn="1"/>
            </p:nvGrpSpPr>
            <p:grpSpPr>
              <a:xfrm>
                <a:off x="9963722" y="-372423"/>
                <a:ext cx="2063617" cy="2031571"/>
                <a:chOff x="9963722" y="-372423"/>
                <a:chExt cx="2063617" cy="2031571"/>
              </a:xfrm>
            </p:grpSpPr>
            <p:sp>
              <p:nvSpPr>
                <p:cNvPr id="136"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137"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138"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grpSp>
          <p:grpSp>
            <p:nvGrpSpPr>
              <p:cNvPr id="8" name="Gruppieren 127"/>
              <p:cNvGrpSpPr/>
              <p:nvPr userDrawn="1"/>
            </p:nvGrpSpPr>
            <p:grpSpPr>
              <a:xfrm>
                <a:off x="8469852" y="-203236"/>
                <a:ext cx="1164785" cy="1176456"/>
                <a:chOff x="8469852" y="-203236"/>
                <a:chExt cx="1164785" cy="1176456"/>
              </a:xfrm>
            </p:grpSpPr>
            <p:sp>
              <p:nvSpPr>
                <p:cNvPr id="133"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134"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135"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grpSp>
          <p:grpSp>
            <p:nvGrpSpPr>
              <p:cNvPr id="9" name="Gruppieren 128"/>
              <p:cNvGrpSpPr/>
              <p:nvPr userDrawn="1"/>
            </p:nvGrpSpPr>
            <p:grpSpPr>
              <a:xfrm>
                <a:off x="9790486" y="-254075"/>
                <a:ext cx="1139526" cy="1012205"/>
                <a:chOff x="9790486" y="-254075"/>
                <a:chExt cx="1139526" cy="1012205"/>
              </a:xfrm>
            </p:grpSpPr>
            <p:sp>
              <p:nvSpPr>
                <p:cNvPr id="130"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a:solidFill>
                      <a:prstClr val="white"/>
                    </a:solidFill>
                  </a:endParaRPr>
                </a:p>
              </p:txBody>
            </p:sp>
            <p:sp>
              <p:nvSpPr>
                <p:cNvPr id="131"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sp>
              <p:nvSpPr>
                <p:cNvPr id="132"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endParaRPr lang="de-DE" dirty="0">
                    <a:solidFill>
                      <a:prstClr val="white"/>
                    </a:solidFill>
                  </a:endParaRPr>
                </a:p>
              </p:txBody>
            </p:sp>
          </p:grpSp>
        </p:grpSp>
        <p:sp>
          <p:nvSpPr>
            <p:cNvPr id="126" name="Rechteck 125"/>
            <p:cNvSpPr/>
            <p:nvPr userDrawn="1"/>
          </p:nvSpPr>
          <p:spPr>
            <a:xfrm>
              <a:off x="-1587" y="1"/>
              <a:ext cx="12192000"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6"/>
              <a:r>
                <a:rPr lang="de-DE" dirty="0">
                  <a:solidFill>
                    <a:prstClr val="white"/>
                  </a:solidFill>
                </a:rPr>
                <a:t>e</a:t>
              </a:r>
            </a:p>
          </p:txBody>
        </p:sp>
      </p:gr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pPr defTabSz="685526"/>
            <a:r>
              <a:rPr lang="en-US">
                <a:solidFill>
                  <a:srgbClr val="3498DB">
                    <a:lumMod val="50000"/>
                  </a:srgbClr>
                </a:solidFill>
              </a:rPr>
              <a:t>Enter your footer text here</a:t>
            </a:r>
            <a:endParaRPr lang="en-US" dirty="0">
              <a:solidFill>
                <a:srgbClr val="3498DB">
                  <a:lumMod val="50000"/>
                </a:srgbClr>
              </a:solidFill>
            </a:endParaRPr>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pPr defTabSz="685526"/>
            <a:fld id="{75A4F164-3A46-4CEE-A25C-CA523D5E42F3}" type="slidenum">
              <a:rPr lang="en-US" smtClean="0">
                <a:solidFill>
                  <a:srgbClr val="3498DB">
                    <a:lumMod val="50000"/>
                  </a:srgbClr>
                </a:solidFill>
              </a:rPr>
              <a:pPr defTabSz="685526"/>
              <a:t>‹#›</a:t>
            </a:fld>
            <a:endParaRPr lang="en-US" dirty="0">
              <a:solidFill>
                <a:srgbClr val="3498DB">
                  <a:lumMod val="50000"/>
                </a:srgbClr>
              </a:solidFill>
            </a:endParaRPr>
          </a:p>
        </p:txBody>
      </p:sp>
      <p:sp>
        <p:nvSpPr>
          <p:cNvPr id="12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54036564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595" rtl="0" eaLnBrk="1" latinLnBrk="0" hangingPunct="1">
        <a:spcBef>
          <a:spcPct val="0"/>
        </a:spcBef>
        <a:buNone/>
        <a:defRPr lang="en-US" sz="2700" b="0" kern="1200" dirty="0">
          <a:solidFill>
            <a:schemeClr val="accent1">
              <a:lumMod val="50000"/>
            </a:schemeClr>
          </a:solidFill>
          <a:latin typeface="+mj-lt"/>
          <a:ea typeface="+mj-ea"/>
          <a:cs typeface="+mj-cs"/>
        </a:defRPr>
      </a:lvl1pPr>
    </p:titleStyle>
    <p:bodyStyle>
      <a:lvl1pPr marL="204725" indent="-204725" algn="l" defTabSz="685595" rtl="0" eaLnBrk="1" latinLnBrk="0" hangingPunct="1">
        <a:lnSpc>
          <a:spcPct val="90000"/>
        </a:lnSpc>
        <a:spcBef>
          <a:spcPts val="0"/>
        </a:spcBef>
        <a:spcAft>
          <a:spcPts val="750"/>
        </a:spcAft>
        <a:buFont typeface="Wingdings" panose="05000000000000000000" pitchFamily="2" charset="2"/>
        <a:buChar char="§"/>
        <a:defRPr sz="1700" kern="1200">
          <a:solidFill>
            <a:schemeClr val="accent1">
              <a:lumMod val="50000"/>
            </a:schemeClr>
          </a:solidFill>
          <a:latin typeface="Calibri Light" panose="020F0302020204030204" pitchFamily="34" charset="0"/>
          <a:ea typeface="+mn-ea"/>
          <a:cs typeface="+mn-cs"/>
        </a:defRPr>
      </a:lvl1pPr>
      <a:lvl2pPr marL="605849" indent="-204725" algn="l" defTabSz="685595" rtl="0" eaLnBrk="1" latinLnBrk="0" hangingPunct="1">
        <a:lnSpc>
          <a:spcPct val="90000"/>
        </a:lnSpc>
        <a:spcBef>
          <a:spcPts val="0"/>
        </a:spcBef>
        <a:spcAft>
          <a:spcPts val="750"/>
        </a:spcAft>
        <a:buFont typeface="Symbol" panose="05050102010706020507" pitchFamily="18" charset="2"/>
        <a:buChar char="-"/>
        <a:defRPr sz="1500" kern="1200">
          <a:solidFill>
            <a:schemeClr val="accent1">
              <a:lumMod val="50000"/>
            </a:schemeClr>
          </a:solidFill>
          <a:latin typeface="Calibri Light" panose="020F0302020204030204" pitchFamily="34" charset="0"/>
          <a:ea typeface="+mn-ea"/>
          <a:cs typeface="+mn-cs"/>
        </a:defRPr>
      </a:lvl2pPr>
      <a:lvl3pPr marL="810573" indent="-133311" algn="l" defTabSz="685595" rtl="0" eaLnBrk="1" latinLnBrk="0" hangingPunct="1">
        <a:lnSpc>
          <a:spcPct val="90000"/>
        </a:lnSpc>
        <a:spcBef>
          <a:spcPts val="0"/>
        </a:spcBef>
        <a:spcAft>
          <a:spcPts val="750"/>
        </a:spcAft>
        <a:buFont typeface="Symbol" panose="05050102010706020507" pitchFamily="18" charset="2"/>
        <a:buChar char="-"/>
        <a:defRPr sz="1400" kern="1200">
          <a:solidFill>
            <a:schemeClr val="accent1">
              <a:lumMod val="50000"/>
            </a:schemeClr>
          </a:solidFill>
          <a:latin typeface="Calibri Light" panose="020F0302020204030204" pitchFamily="34" charset="0"/>
          <a:ea typeface="+mn-ea"/>
          <a:cs typeface="+mn-cs"/>
        </a:defRPr>
      </a:lvl3pPr>
      <a:lvl4pPr marL="1077192" indent="-133311" algn="l" defTabSz="685595"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4pPr>
      <a:lvl5pPr marL="1345001" indent="-134501" algn="l" defTabSz="685595"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5pPr>
      <a:lvl6pPr marL="1885385" indent="-171399" algn="l" defTabSz="68559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183" indent="-171399" algn="l" defTabSz="68559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0979" indent="-171399" algn="l" defTabSz="68559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776" indent="-171399" algn="l" defTabSz="68559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595" rtl="0" eaLnBrk="1" latinLnBrk="0" hangingPunct="1">
        <a:defRPr sz="1400" kern="1200">
          <a:solidFill>
            <a:schemeClr val="tx1"/>
          </a:solidFill>
          <a:latin typeface="+mn-lt"/>
          <a:ea typeface="+mn-ea"/>
          <a:cs typeface="+mn-cs"/>
        </a:defRPr>
      </a:lvl1pPr>
      <a:lvl2pPr marL="342798" algn="l" defTabSz="685595" rtl="0" eaLnBrk="1" latinLnBrk="0" hangingPunct="1">
        <a:defRPr sz="1400" kern="1200">
          <a:solidFill>
            <a:schemeClr val="tx1"/>
          </a:solidFill>
          <a:latin typeface="+mn-lt"/>
          <a:ea typeface="+mn-ea"/>
          <a:cs typeface="+mn-cs"/>
        </a:defRPr>
      </a:lvl2pPr>
      <a:lvl3pPr marL="685595" algn="l" defTabSz="685595" rtl="0" eaLnBrk="1" latinLnBrk="0" hangingPunct="1">
        <a:defRPr sz="1400" kern="1200">
          <a:solidFill>
            <a:schemeClr val="tx1"/>
          </a:solidFill>
          <a:latin typeface="+mn-lt"/>
          <a:ea typeface="+mn-ea"/>
          <a:cs typeface="+mn-cs"/>
        </a:defRPr>
      </a:lvl3pPr>
      <a:lvl4pPr marL="1028393" algn="l" defTabSz="685595" rtl="0" eaLnBrk="1" latinLnBrk="0" hangingPunct="1">
        <a:defRPr sz="1400" kern="1200">
          <a:solidFill>
            <a:schemeClr val="tx1"/>
          </a:solidFill>
          <a:latin typeface="+mn-lt"/>
          <a:ea typeface="+mn-ea"/>
          <a:cs typeface="+mn-cs"/>
        </a:defRPr>
      </a:lvl4pPr>
      <a:lvl5pPr marL="1371189" algn="l" defTabSz="685595" rtl="0" eaLnBrk="1" latinLnBrk="0" hangingPunct="1">
        <a:defRPr sz="1400" kern="1200">
          <a:solidFill>
            <a:schemeClr val="tx1"/>
          </a:solidFill>
          <a:latin typeface="+mn-lt"/>
          <a:ea typeface="+mn-ea"/>
          <a:cs typeface="+mn-cs"/>
        </a:defRPr>
      </a:lvl5pPr>
      <a:lvl6pPr marL="1713986" algn="l" defTabSz="685595" rtl="0" eaLnBrk="1" latinLnBrk="0" hangingPunct="1">
        <a:defRPr sz="1400" kern="1200">
          <a:solidFill>
            <a:schemeClr val="tx1"/>
          </a:solidFill>
          <a:latin typeface="+mn-lt"/>
          <a:ea typeface="+mn-ea"/>
          <a:cs typeface="+mn-cs"/>
        </a:defRPr>
      </a:lvl6pPr>
      <a:lvl7pPr marL="2056784" algn="l" defTabSz="685595" rtl="0" eaLnBrk="1" latinLnBrk="0" hangingPunct="1">
        <a:defRPr sz="1400" kern="1200">
          <a:solidFill>
            <a:schemeClr val="tx1"/>
          </a:solidFill>
          <a:latin typeface="+mn-lt"/>
          <a:ea typeface="+mn-ea"/>
          <a:cs typeface="+mn-cs"/>
        </a:defRPr>
      </a:lvl7pPr>
      <a:lvl8pPr marL="2399580" algn="l" defTabSz="685595" rtl="0" eaLnBrk="1" latinLnBrk="0" hangingPunct="1">
        <a:defRPr sz="1400" kern="1200">
          <a:solidFill>
            <a:schemeClr val="tx1"/>
          </a:solidFill>
          <a:latin typeface="+mn-lt"/>
          <a:ea typeface="+mn-ea"/>
          <a:cs typeface="+mn-cs"/>
        </a:defRPr>
      </a:lvl8pPr>
      <a:lvl9pPr marL="2742378" algn="l" defTabSz="685595" rtl="0" eaLnBrk="1" latinLnBrk="0" hangingPunct="1">
        <a:defRPr sz="1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id-ID"/>
          </a:p>
        </p:txBody>
      </p:sp>
      <p:sp>
        <p:nvSpPr>
          <p:cNvPr id="8195"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8FCE5E-9A17-4D50-9EBD-8D1B6C8718B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5953"/>
            <a:ext cx="9163050" cy="78105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sz="1050">
              <a:latin typeface="+mn-lt"/>
            </a:endParaRPr>
          </a:p>
        </p:txBody>
      </p:sp>
      <p:sp>
        <p:nvSpPr>
          <p:cNvPr id="8" name="Freeform 7"/>
          <p:cNvSpPr>
            <a:spLocks/>
          </p:cNvSpPr>
          <p:nvPr/>
        </p:nvSpPr>
        <p:spPr bwMode="auto">
          <a:xfrm>
            <a:off x="4381500" y="-5953"/>
            <a:ext cx="4762500" cy="47863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sz="1050">
              <a:latin typeface="+mn-lt"/>
            </a:endParaRPr>
          </a:p>
        </p:txBody>
      </p:sp>
      <p:sp>
        <p:nvSpPr>
          <p:cNvPr id="3076" name="Title Placeholder 8"/>
          <p:cNvSpPr>
            <a:spLocks noGrp="1"/>
          </p:cNvSpPr>
          <p:nvPr>
            <p:ph type="title"/>
          </p:nvPr>
        </p:nvSpPr>
        <p:spPr bwMode="auto">
          <a:xfrm>
            <a:off x="457200" y="52863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id-ID"/>
              <a:t>Click to edit Master title style</a:t>
            </a:r>
          </a:p>
        </p:txBody>
      </p:sp>
      <p:sp>
        <p:nvSpPr>
          <p:cNvPr id="3077" name="Text Placeholder 29"/>
          <p:cNvSpPr>
            <a:spLocks noGrp="1"/>
          </p:cNvSpPr>
          <p:nvPr>
            <p:ph type="body" idx="1"/>
          </p:nvPr>
        </p:nvSpPr>
        <p:spPr bwMode="auto">
          <a:xfrm>
            <a:off x="457200" y="1451373"/>
            <a:ext cx="8229600" cy="329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a:t>Click to edit Master text styles</a:t>
            </a:r>
          </a:p>
          <a:p>
            <a:pPr lvl="1"/>
            <a:r>
              <a:rPr lang="en-US" altLang="id-ID"/>
              <a:t>Second level</a:t>
            </a:r>
          </a:p>
          <a:p>
            <a:pPr lvl="2"/>
            <a:r>
              <a:rPr lang="en-US" altLang="id-ID"/>
              <a:t>Third level</a:t>
            </a:r>
          </a:p>
          <a:p>
            <a:pPr lvl="3"/>
            <a:r>
              <a:rPr lang="en-US" altLang="id-ID"/>
              <a:t>Fourth level</a:t>
            </a:r>
          </a:p>
          <a:p>
            <a:pPr lvl="4"/>
            <a:r>
              <a:rPr lang="en-US" altLang="id-ID"/>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pPr>
              <a:defRPr/>
            </a:pPr>
            <a:endParaRPr lang="en-GB"/>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pPr>
              <a:defRPr/>
            </a:pPr>
            <a:endParaRPr lang="en-GB"/>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wrap="square" lIns="0" tIns="0" rIns="0" bIns="0" numCol="1" anchor="b" anchorCtr="0" compatLnSpc="1">
            <a:prstTxWarp prst="textNoShape">
              <a:avLst/>
            </a:prstTxWarp>
          </a:bodyPr>
          <a:lstStyle>
            <a:lvl1pPr algn="r">
              <a:defRPr sz="900">
                <a:solidFill>
                  <a:srgbClr val="045C75"/>
                </a:solidFill>
              </a:defRPr>
            </a:lvl1pPr>
          </a:lstStyle>
          <a:p>
            <a:fld id="{74B46400-B7CC-48ED-9614-4CC290B354D4}" type="slidenum">
              <a:rPr lang="en-GB" altLang="id-ID"/>
              <a:pPr/>
              <a:t>‹#›</a:t>
            </a:fld>
            <a:endParaRPr lang="en-GB" altLang="id-ID"/>
          </a:p>
        </p:txBody>
      </p:sp>
      <p:grpSp>
        <p:nvGrpSpPr>
          <p:cNvPr id="3081" name="Group 1"/>
          <p:cNvGrpSpPr>
            <a:grpSpLocks/>
          </p:cNvGrpSpPr>
          <p:nvPr/>
        </p:nvGrpSpPr>
        <p:grpSpPr bwMode="auto">
          <a:xfrm>
            <a:off x="-19050" y="152400"/>
            <a:ext cx="9180513" cy="4857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sz="105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sz="1050"/>
            </a:p>
          </p:txBody>
        </p:sp>
      </p:grpSp>
    </p:spTree>
    <p:extLst>
      <p:ext uri="{BB962C8B-B14F-4D97-AF65-F5344CB8AC3E}">
        <p14:creationId xmlns:p14="http://schemas.microsoft.com/office/powerpoint/2010/main" val="1189101331"/>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hf hdr="0" ftr="0" dt="0"/>
  <p:txStyles>
    <p:titleStyle>
      <a:lvl1pPr algn="l" rtl="0" eaLnBrk="0" fontAlgn="base" hangingPunct="0">
        <a:spcBef>
          <a:spcPct val="0"/>
        </a:spcBef>
        <a:spcAft>
          <a:spcPct val="0"/>
        </a:spcAft>
        <a:defRPr sz="3750" kern="1200">
          <a:solidFill>
            <a:schemeClr val="tx2"/>
          </a:solidFill>
          <a:latin typeface="+mj-lt"/>
          <a:ea typeface="+mj-ea"/>
          <a:cs typeface="+mj-cs"/>
        </a:defRPr>
      </a:lvl1pPr>
      <a:lvl2pPr algn="l" rtl="0" eaLnBrk="0" fontAlgn="base" hangingPunct="0">
        <a:spcBef>
          <a:spcPct val="0"/>
        </a:spcBef>
        <a:spcAft>
          <a:spcPct val="0"/>
        </a:spcAft>
        <a:defRPr sz="3750">
          <a:solidFill>
            <a:schemeClr val="tx2"/>
          </a:solidFill>
          <a:latin typeface="Calibri" pitchFamily="34" charset="0"/>
        </a:defRPr>
      </a:lvl2pPr>
      <a:lvl3pPr algn="l" rtl="0" eaLnBrk="0" fontAlgn="base" hangingPunct="0">
        <a:spcBef>
          <a:spcPct val="0"/>
        </a:spcBef>
        <a:spcAft>
          <a:spcPct val="0"/>
        </a:spcAft>
        <a:defRPr sz="3750">
          <a:solidFill>
            <a:schemeClr val="tx2"/>
          </a:solidFill>
          <a:latin typeface="Calibri" pitchFamily="34" charset="0"/>
        </a:defRPr>
      </a:lvl3pPr>
      <a:lvl4pPr algn="l" rtl="0" eaLnBrk="0" fontAlgn="base" hangingPunct="0">
        <a:spcBef>
          <a:spcPct val="0"/>
        </a:spcBef>
        <a:spcAft>
          <a:spcPct val="0"/>
        </a:spcAft>
        <a:defRPr sz="3750">
          <a:solidFill>
            <a:schemeClr val="tx2"/>
          </a:solidFill>
          <a:latin typeface="Calibri" pitchFamily="34" charset="0"/>
        </a:defRPr>
      </a:lvl4pPr>
      <a:lvl5pPr algn="l" rtl="0" eaLnBrk="0" fontAlgn="base" hangingPunct="0">
        <a:spcBef>
          <a:spcPct val="0"/>
        </a:spcBef>
        <a:spcAft>
          <a:spcPct val="0"/>
        </a:spcAft>
        <a:defRPr sz="3750">
          <a:solidFill>
            <a:schemeClr val="tx2"/>
          </a:solidFill>
          <a:latin typeface="Calibri" pitchFamily="34" charset="0"/>
        </a:defRPr>
      </a:lvl5pPr>
      <a:lvl6pPr marL="342900" algn="l" rtl="0" fontAlgn="base">
        <a:spcBef>
          <a:spcPct val="0"/>
        </a:spcBef>
        <a:spcAft>
          <a:spcPct val="0"/>
        </a:spcAft>
        <a:defRPr sz="3750">
          <a:solidFill>
            <a:schemeClr val="tx2"/>
          </a:solidFill>
          <a:latin typeface="Calibri" pitchFamily="34" charset="0"/>
        </a:defRPr>
      </a:lvl6pPr>
      <a:lvl7pPr marL="685800" algn="l" rtl="0" fontAlgn="base">
        <a:spcBef>
          <a:spcPct val="0"/>
        </a:spcBef>
        <a:spcAft>
          <a:spcPct val="0"/>
        </a:spcAft>
        <a:defRPr sz="3750">
          <a:solidFill>
            <a:schemeClr val="tx2"/>
          </a:solidFill>
          <a:latin typeface="Calibri" pitchFamily="34" charset="0"/>
        </a:defRPr>
      </a:lvl7pPr>
      <a:lvl8pPr marL="1028700" algn="l" rtl="0" fontAlgn="base">
        <a:spcBef>
          <a:spcPct val="0"/>
        </a:spcBef>
        <a:spcAft>
          <a:spcPct val="0"/>
        </a:spcAft>
        <a:defRPr sz="3750">
          <a:solidFill>
            <a:schemeClr val="tx2"/>
          </a:solidFill>
          <a:latin typeface="Calibri" pitchFamily="34" charset="0"/>
        </a:defRPr>
      </a:lvl8pPr>
      <a:lvl9pPr marL="1371600" algn="l" rtl="0" fontAlgn="base">
        <a:spcBef>
          <a:spcPct val="0"/>
        </a:spcBef>
        <a:spcAft>
          <a:spcPct val="0"/>
        </a:spcAft>
        <a:defRPr sz="3750">
          <a:solidFill>
            <a:schemeClr val="tx2"/>
          </a:solidFill>
          <a:latin typeface="Calibri" pitchFamily="34" charset="0"/>
        </a:defRPr>
      </a:lvl9pPr>
    </p:titleStyle>
    <p:bodyStyle>
      <a:lvl1pPr marL="204788" indent="-204788" algn="l" rtl="0" eaLnBrk="0" fontAlgn="base" hangingPunct="0">
        <a:spcBef>
          <a:spcPct val="20000"/>
        </a:spcBef>
        <a:spcAft>
          <a:spcPct val="0"/>
        </a:spcAft>
        <a:buClr>
          <a:srgbClr val="0BD0D9"/>
        </a:buClr>
        <a:buSzPct val="95000"/>
        <a:buFont typeface="Wingdings 2" panose="05020102010507070707" pitchFamily="18" charset="2"/>
        <a:buChar char=""/>
        <a:defRPr sz="1950" kern="1200">
          <a:solidFill>
            <a:schemeClr val="tx1"/>
          </a:solidFill>
          <a:latin typeface="+mn-lt"/>
          <a:ea typeface="+mn-ea"/>
          <a:cs typeface="+mn-cs"/>
        </a:defRPr>
      </a:lvl1pPr>
      <a:lvl2pPr marL="479822" indent="-184547" algn="l" rtl="0" eaLnBrk="0" fontAlgn="base" hangingPunct="0">
        <a:spcBef>
          <a:spcPct val="20000"/>
        </a:spcBef>
        <a:spcAft>
          <a:spcPct val="0"/>
        </a:spcAft>
        <a:buClr>
          <a:schemeClr val="accent1"/>
        </a:buClr>
        <a:buSzPct val="85000"/>
        <a:buFont typeface="Wingdings 2" panose="05020102010507070707" pitchFamily="18" charset="2"/>
        <a:buChar char=""/>
        <a:defRPr sz="1800" kern="1200">
          <a:solidFill>
            <a:schemeClr val="tx1"/>
          </a:solidFill>
          <a:latin typeface="+mn-lt"/>
          <a:ea typeface="+mn-ea"/>
          <a:cs typeface="+mn-cs"/>
        </a:defRPr>
      </a:lvl2pPr>
      <a:lvl3pPr marL="685800" indent="-184547" algn="l" rtl="0" eaLnBrk="0" fontAlgn="base" hangingPunct="0">
        <a:spcBef>
          <a:spcPct val="20000"/>
        </a:spcBef>
        <a:spcAft>
          <a:spcPct val="0"/>
        </a:spcAft>
        <a:buClr>
          <a:schemeClr val="accent2"/>
        </a:buClr>
        <a:buSzPct val="70000"/>
        <a:buFont typeface="Wingdings 2" panose="05020102010507070707" pitchFamily="18" charset="2"/>
        <a:buChar char=""/>
        <a:defRPr sz="1575" kern="1200">
          <a:solidFill>
            <a:schemeClr val="tx1"/>
          </a:solidFill>
          <a:latin typeface="+mn-lt"/>
          <a:ea typeface="+mn-ea"/>
          <a:cs typeface="+mn-cs"/>
        </a:defRPr>
      </a:lvl3pPr>
      <a:lvl4pPr marL="890588" indent="-157163" algn="l" rtl="0" eaLnBrk="0" fontAlgn="base" hangingPunct="0">
        <a:spcBef>
          <a:spcPct val="20000"/>
        </a:spcBef>
        <a:spcAft>
          <a:spcPct val="0"/>
        </a:spcAft>
        <a:buClr>
          <a:srgbClr val="0BD0D9"/>
        </a:buClr>
        <a:buSzPct val="65000"/>
        <a:buFont typeface="Wingdings 2" panose="05020102010507070707" pitchFamily="18" charset="2"/>
        <a:buChar char=""/>
        <a:defRPr sz="1500" kern="1200">
          <a:solidFill>
            <a:schemeClr val="tx1"/>
          </a:solidFill>
          <a:latin typeface="+mn-lt"/>
          <a:ea typeface="+mn-ea"/>
          <a:cs typeface="+mn-cs"/>
        </a:defRPr>
      </a:lvl4pPr>
      <a:lvl5pPr marL="1096566" indent="-157163" algn="l" rtl="0" eaLnBrk="0" fontAlgn="base" hangingPunct="0">
        <a:spcBef>
          <a:spcPct val="20000"/>
        </a:spcBef>
        <a:spcAft>
          <a:spcPct val="0"/>
        </a:spcAft>
        <a:buClr>
          <a:srgbClr val="10CF9B"/>
        </a:buClr>
        <a:buSzPct val="65000"/>
        <a:buFont typeface="Wingdings 2" panose="05020102010507070707" pitchFamily="18" charset="2"/>
        <a:buChar char=""/>
        <a:defRPr sz="1500" kern="1200">
          <a:solidFill>
            <a:schemeClr val="tx1"/>
          </a:solidFill>
          <a:latin typeface="+mn-lt"/>
          <a:ea typeface="+mn-ea"/>
          <a:cs typeface="+mn-cs"/>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d-ID"/>
              <a:t>Click to edit Master title style</a:t>
            </a:r>
            <a:endParaRPr lang="id-ID" altLang="id-ID"/>
          </a:p>
        </p:txBody>
      </p:sp>
      <p:sp>
        <p:nvSpPr>
          <p:cNvPr id="4099"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a:t>Click to edit Master text styles</a:t>
            </a:r>
          </a:p>
          <a:p>
            <a:pPr lvl="1"/>
            <a:r>
              <a:rPr lang="en-US" altLang="id-ID"/>
              <a:t>Second level</a:t>
            </a:r>
          </a:p>
          <a:p>
            <a:pPr lvl="2"/>
            <a:r>
              <a:rPr lang="en-US" altLang="id-ID"/>
              <a:t>Third level</a:t>
            </a:r>
          </a:p>
          <a:p>
            <a:pPr lvl="3"/>
            <a:r>
              <a:rPr lang="en-US" altLang="id-ID"/>
              <a:t>Fourth level</a:t>
            </a:r>
          </a:p>
          <a:p>
            <a:pPr lvl="4"/>
            <a:r>
              <a:rPr lang="en-US" altLang="id-ID"/>
              <a:t>Fifth level</a:t>
            </a:r>
            <a:endParaRPr lang="id-ID" altLang="id-ID"/>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0252CC32-F35C-4014-BF12-2CA1E02B7F78}" type="slidenum">
              <a:rPr lang="en-GB" altLang="id-ID"/>
              <a:pPr/>
              <a:t>‹#›</a:t>
            </a:fld>
            <a:endParaRPr lang="en-GB" altLang="id-ID"/>
          </a:p>
        </p:txBody>
      </p:sp>
    </p:spTree>
    <p:extLst>
      <p:ext uri="{BB962C8B-B14F-4D97-AF65-F5344CB8AC3E}">
        <p14:creationId xmlns:p14="http://schemas.microsoft.com/office/powerpoint/2010/main" val="174117090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6" name="Gruppieren 135"/>
          <p:cNvGrpSpPr/>
          <p:nvPr userDrawn="1"/>
        </p:nvGrpSpPr>
        <p:grpSpPr>
          <a:xfrm>
            <a:off x="-1189" y="-279318"/>
            <a:ext cx="9145190" cy="5418056"/>
            <a:chOff x="-1587" y="-372423"/>
            <a:chExt cx="12192000" cy="7224074"/>
          </a:xfrm>
        </p:grpSpPr>
        <p:grpSp>
          <p:nvGrpSpPr>
            <p:cNvPr id="137" name="Gruppieren 136"/>
            <p:cNvGrpSpPr/>
            <p:nvPr userDrawn="1"/>
          </p:nvGrpSpPr>
          <p:grpSpPr>
            <a:xfrm>
              <a:off x="8469852" y="-372423"/>
              <a:ext cx="3557487" cy="2031571"/>
              <a:chOff x="8469852" y="-372423"/>
              <a:chExt cx="3557487" cy="2031571"/>
            </a:xfrm>
          </p:grpSpPr>
          <p:grpSp>
            <p:nvGrpSpPr>
              <p:cNvPr id="139" name="Gruppieren 138"/>
              <p:cNvGrpSpPr/>
              <p:nvPr userDrawn="1"/>
            </p:nvGrpSpPr>
            <p:grpSpPr>
              <a:xfrm>
                <a:off x="9963722" y="-372423"/>
                <a:ext cx="2063617" cy="2031571"/>
                <a:chOff x="9963722" y="-372423"/>
                <a:chExt cx="2063617" cy="2031571"/>
              </a:xfrm>
            </p:grpSpPr>
            <p:sp>
              <p:nvSpPr>
                <p:cNvPr id="148"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9"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0"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40" name="Gruppieren 139"/>
              <p:cNvGrpSpPr/>
              <p:nvPr userDrawn="1"/>
            </p:nvGrpSpPr>
            <p:grpSpPr>
              <a:xfrm>
                <a:off x="8469852" y="-203236"/>
                <a:ext cx="1164785" cy="1176456"/>
                <a:chOff x="8469852" y="-203236"/>
                <a:chExt cx="1164785" cy="1176456"/>
              </a:xfrm>
            </p:grpSpPr>
            <p:sp>
              <p:nvSpPr>
                <p:cNvPr id="145"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6"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7"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41" name="Gruppieren 140"/>
              <p:cNvGrpSpPr/>
              <p:nvPr userDrawn="1"/>
            </p:nvGrpSpPr>
            <p:grpSpPr>
              <a:xfrm>
                <a:off x="9790486" y="-254075"/>
                <a:ext cx="1139526" cy="1012205"/>
                <a:chOff x="9790486" y="-254075"/>
                <a:chExt cx="1139526" cy="1012205"/>
              </a:xfrm>
            </p:grpSpPr>
            <p:sp>
              <p:nvSpPr>
                <p:cNvPr id="142"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3"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4"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sp>
          <p:nvSpPr>
            <p:cNvPr id="138" name="Rechteck 137"/>
            <p:cNvSpPr/>
            <p:nvPr userDrawn="1"/>
          </p:nvSpPr>
          <p:spPr>
            <a:xfrm>
              <a:off x="-1587" y="1"/>
              <a:ext cx="12192000"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a:t>
              </a:r>
            </a:p>
          </p:txBody>
        </p:sp>
      </p:gr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tx1"/>
                </a:solidFill>
                <a:latin typeface="Calibri Light" panose="020F0302020204030204" pitchFamily="34" charset="0"/>
              </a:defRPr>
            </a:lvl1pPr>
          </a:lstStyle>
          <a:p>
            <a:r>
              <a:rPr lang="en-US"/>
              <a:t>Enter your footer text here</a:t>
            </a:r>
            <a:endParaRPr lang="en-US" dirty="0"/>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tx1"/>
                </a:solidFill>
              </a:defRPr>
            </a:lvl1pPr>
          </a:lstStyle>
          <a:p>
            <a:fld id="{75A4F164-3A46-4CEE-A25C-CA523D5E42F3}" type="slidenum">
              <a:rPr lang="en-US" smtClean="0"/>
              <a:pPr/>
              <a:t>‹#›</a:t>
            </a:fld>
            <a:endParaRPr lang="en-US" dirty="0"/>
          </a:p>
        </p:txBody>
      </p:sp>
      <p:sp>
        <p:nvSpPr>
          <p:cNvPr id="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Tree>
    <p:extLst>
      <p:ext uri="{BB962C8B-B14F-4D97-AF65-F5344CB8AC3E}">
        <p14:creationId xmlns:p14="http://schemas.microsoft.com/office/powerpoint/2010/main" val="231328724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2304" rtl="0" eaLnBrk="1" latinLnBrk="0" hangingPunct="1">
        <a:spcBef>
          <a:spcPct val="0"/>
        </a:spcBef>
        <a:buNone/>
        <a:defRPr lang="en-US" sz="2700" b="0" kern="1200" dirty="0">
          <a:solidFill>
            <a:schemeClr val="tx1"/>
          </a:solidFill>
          <a:latin typeface="+mj-lt"/>
          <a:ea typeface="+mj-ea"/>
          <a:cs typeface="+mj-cs"/>
        </a:defRPr>
      </a:lvl1pPr>
    </p:titleStyle>
    <p:bodyStyle>
      <a:lvl1pPr marL="203718" indent="-203718" algn="l" defTabSz="682304"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Calibri Light" panose="020F0302020204030204" pitchFamily="34" charset="0"/>
          <a:ea typeface="+mn-ea"/>
          <a:cs typeface="+mn-cs"/>
        </a:defRPr>
      </a:lvl1pPr>
      <a:lvl2pPr marL="602969" indent="-203718" algn="l" defTabSz="682304" rtl="0" eaLnBrk="1" latinLnBrk="0" hangingPunct="1">
        <a:lnSpc>
          <a:spcPct val="90000"/>
        </a:lnSpc>
        <a:spcBef>
          <a:spcPts val="0"/>
        </a:spcBef>
        <a:spcAft>
          <a:spcPts val="750"/>
        </a:spcAft>
        <a:buFont typeface="Symbol" panose="05050102010706020507" pitchFamily="18" charset="2"/>
        <a:buChar char="-"/>
        <a:defRPr sz="1500" kern="1200">
          <a:solidFill>
            <a:schemeClr val="tx1"/>
          </a:solidFill>
          <a:latin typeface="Calibri Light" panose="020F0302020204030204" pitchFamily="34" charset="0"/>
          <a:ea typeface="+mn-ea"/>
          <a:cs typeface="+mn-cs"/>
        </a:defRPr>
      </a:lvl2pPr>
      <a:lvl3pPr marL="806685" indent="-132687" algn="l" defTabSz="682304" rtl="0" eaLnBrk="1" latinLnBrk="0" hangingPunct="1">
        <a:lnSpc>
          <a:spcPct val="90000"/>
        </a:lnSpc>
        <a:spcBef>
          <a:spcPts val="0"/>
        </a:spcBef>
        <a:spcAft>
          <a:spcPts val="75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3pPr>
      <a:lvl4pPr marL="1072026" indent="-132687"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4pPr>
      <a:lvl5pPr marL="1338560" indent="-133853"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5pPr>
      <a:lvl6pPr marL="1876358"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17527"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58673"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899821"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2304" rtl="0" eaLnBrk="1" latinLnBrk="0" hangingPunct="1">
        <a:defRPr sz="1400" kern="1200">
          <a:solidFill>
            <a:schemeClr val="tx1"/>
          </a:solidFill>
          <a:latin typeface="+mn-lt"/>
          <a:ea typeface="+mn-ea"/>
          <a:cs typeface="+mn-cs"/>
        </a:defRPr>
      </a:lvl1pPr>
      <a:lvl2pPr marL="341166" algn="l" defTabSz="682304" rtl="0" eaLnBrk="1" latinLnBrk="0" hangingPunct="1">
        <a:defRPr sz="1400" kern="1200">
          <a:solidFill>
            <a:schemeClr val="tx1"/>
          </a:solidFill>
          <a:latin typeface="+mn-lt"/>
          <a:ea typeface="+mn-ea"/>
          <a:cs typeface="+mn-cs"/>
        </a:defRPr>
      </a:lvl2pPr>
      <a:lvl3pPr marL="682304" algn="l" defTabSz="682304" rtl="0" eaLnBrk="1" latinLnBrk="0" hangingPunct="1">
        <a:defRPr sz="1400" kern="1200">
          <a:solidFill>
            <a:schemeClr val="tx1"/>
          </a:solidFill>
          <a:latin typeface="+mn-lt"/>
          <a:ea typeface="+mn-ea"/>
          <a:cs typeface="+mn-cs"/>
        </a:defRPr>
      </a:lvl3pPr>
      <a:lvl4pPr marL="1023497" algn="l" defTabSz="682304" rtl="0" eaLnBrk="1" latinLnBrk="0" hangingPunct="1">
        <a:defRPr sz="1400" kern="1200">
          <a:solidFill>
            <a:schemeClr val="tx1"/>
          </a:solidFill>
          <a:latin typeface="+mn-lt"/>
          <a:ea typeface="+mn-ea"/>
          <a:cs typeface="+mn-cs"/>
        </a:defRPr>
      </a:lvl4pPr>
      <a:lvl5pPr marL="1364629" algn="l" defTabSz="682304" rtl="0" eaLnBrk="1" latinLnBrk="0" hangingPunct="1">
        <a:defRPr sz="1400" kern="1200">
          <a:solidFill>
            <a:schemeClr val="tx1"/>
          </a:solidFill>
          <a:latin typeface="+mn-lt"/>
          <a:ea typeface="+mn-ea"/>
          <a:cs typeface="+mn-cs"/>
        </a:defRPr>
      </a:lvl5pPr>
      <a:lvl6pPr marL="1705778" algn="l" defTabSz="682304" rtl="0" eaLnBrk="1" latinLnBrk="0" hangingPunct="1">
        <a:defRPr sz="1400" kern="1200">
          <a:solidFill>
            <a:schemeClr val="tx1"/>
          </a:solidFill>
          <a:latin typeface="+mn-lt"/>
          <a:ea typeface="+mn-ea"/>
          <a:cs typeface="+mn-cs"/>
        </a:defRPr>
      </a:lvl6pPr>
      <a:lvl7pPr marL="2046944" algn="l" defTabSz="682304" rtl="0" eaLnBrk="1" latinLnBrk="0" hangingPunct="1">
        <a:defRPr sz="1400" kern="1200">
          <a:solidFill>
            <a:schemeClr val="tx1"/>
          </a:solidFill>
          <a:latin typeface="+mn-lt"/>
          <a:ea typeface="+mn-ea"/>
          <a:cs typeface="+mn-cs"/>
        </a:defRPr>
      </a:lvl7pPr>
      <a:lvl8pPr marL="2388086" algn="l" defTabSz="682304" rtl="0" eaLnBrk="1" latinLnBrk="0" hangingPunct="1">
        <a:defRPr sz="1400" kern="1200">
          <a:solidFill>
            <a:schemeClr val="tx1"/>
          </a:solidFill>
          <a:latin typeface="+mn-lt"/>
          <a:ea typeface="+mn-ea"/>
          <a:cs typeface="+mn-cs"/>
        </a:defRPr>
      </a:lvl8pPr>
      <a:lvl9pPr marL="2729258" algn="l" defTabSz="68230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4" name="Gruppieren 123"/>
          <p:cNvGrpSpPr/>
          <p:nvPr userDrawn="1"/>
        </p:nvGrpSpPr>
        <p:grpSpPr>
          <a:xfrm>
            <a:off x="-1189" y="-279318"/>
            <a:ext cx="9145190" cy="5418056"/>
            <a:chOff x="-1587" y="-372423"/>
            <a:chExt cx="12192000" cy="7224074"/>
          </a:xfrm>
        </p:grpSpPr>
        <p:grpSp>
          <p:nvGrpSpPr>
            <p:cNvPr id="125" name="Gruppieren 124"/>
            <p:cNvGrpSpPr/>
            <p:nvPr userDrawn="1"/>
          </p:nvGrpSpPr>
          <p:grpSpPr>
            <a:xfrm>
              <a:off x="8469852" y="-372423"/>
              <a:ext cx="3557487" cy="2031571"/>
              <a:chOff x="8469852" y="-372423"/>
              <a:chExt cx="3557487" cy="2031571"/>
            </a:xfrm>
          </p:grpSpPr>
          <p:grpSp>
            <p:nvGrpSpPr>
              <p:cNvPr id="127" name="Gruppieren 126"/>
              <p:cNvGrpSpPr/>
              <p:nvPr userDrawn="1"/>
            </p:nvGrpSpPr>
            <p:grpSpPr>
              <a:xfrm>
                <a:off x="9963722" y="-372423"/>
                <a:ext cx="2063617" cy="2031571"/>
                <a:chOff x="9963722" y="-372423"/>
                <a:chExt cx="2063617" cy="2031571"/>
              </a:xfrm>
            </p:grpSpPr>
            <p:sp>
              <p:nvSpPr>
                <p:cNvPr id="136"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7"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8"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28" name="Gruppieren 127"/>
              <p:cNvGrpSpPr/>
              <p:nvPr userDrawn="1"/>
            </p:nvGrpSpPr>
            <p:grpSpPr>
              <a:xfrm>
                <a:off x="8469852" y="-203236"/>
                <a:ext cx="1164785" cy="1176456"/>
                <a:chOff x="8469852" y="-203236"/>
                <a:chExt cx="1164785" cy="1176456"/>
              </a:xfrm>
            </p:grpSpPr>
            <p:sp>
              <p:nvSpPr>
                <p:cNvPr id="133"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34"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5"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29" name="Gruppieren 128"/>
              <p:cNvGrpSpPr/>
              <p:nvPr userDrawn="1"/>
            </p:nvGrpSpPr>
            <p:grpSpPr>
              <a:xfrm>
                <a:off x="9790486" y="-254075"/>
                <a:ext cx="1139526" cy="1012205"/>
                <a:chOff x="9790486" y="-254075"/>
                <a:chExt cx="1139526" cy="1012205"/>
              </a:xfrm>
            </p:grpSpPr>
            <p:sp>
              <p:nvSpPr>
                <p:cNvPr id="130"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31"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2"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sp>
          <p:nvSpPr>
            <p:cNvPr id="126" name="Rechteck 125"/>
            <p:cNvSpPr/>
            <p:nvPr userDrawn="1"/>
          </p:nvSpPr>
          <p:spPr>
            <a:xfrm>
              <a:off x="-1587" y="1"/>
              <a:ext cx="12192000"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a:t>
              </a:r>
            </a:p>
          </p:txBody>
        </p:sp>
      </p:grpSp>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a:lnSpc>
                <a:spcPct val="90000"/>
              </a:lnSpc>
              <a:spcAft>
                <a:spcPts val="750"/>
              </a:spcAft>
              <a:defRPr sz="9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a:lnSpc>
                <a:spcPct val="90000"/>
              </a:lnSpc>
              <a:spcAft>
                <a:spcPts val="750"/>
              </a:spcAft>
              <a:defRPr sz="1100" b="1">
                <a:solidFill>
                  <a:schemeClr val="accent1">
                    <a:lumMod val="50000"/>
                  </a:schemeClr>
                </a:solidFill>
              </a:defRPr>
            </a:lvl1pPr>
          </a:lstStyle>
          <a:p>
            <a:fld id="{75A4F164-3A46-4CEE-A25C-CA523D5E42F3}" type="slidenum">
              <a:rPr lang="en-US" smtClean="0"/>
              <a:pPr/>
              <a:t>‹#›</a:t>
            </a:fld>
            <a:endParaRPr lang="en-US" dirty="0"/>
          </a:p>
        </p:txBody>
      </p:sp>
      <p:sp>
        <p:nvSpPr>
          <p:cNvPr id="12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5403656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2304" rtl="0" eaLnBrk="1" latinLnBrk="0" hangingPunct="1">
        <a:spcBef>
          <a:spcPct val="0"/>
        </a:spcBef>
        <a:buNone/>
        <a:defRPr lang="en-US" sz="2700" b="0" kern="1200" dirty="0">
          <a:solidFill>
            <a:schemeClr val="accent1">
              <a:lumMod val="50000"/>
            </a:schemeClr>
          </a:solidFill>
          <a:latin typeface="+mj-lt"/>
          <a:ea typeface="+mj-ea"/>
          <a:cs typeface="+mj-cs"/>
        </a:defRPr>
      </a:lvl1pPr>
    </p:titleStyle>
    <p:bodyStyle>
      <a:lvl1pPr marL="203718" indent="-203718" algn="l" defTabSz="682304" rtl="0" eaLnBrk="1" latinLnBrk="0" hangingPunct="1">
        <a:lnSpc>
          <a:spcPct val="90000"/>
        </a:lnSpc>
        <a:spcBef>
          <a:spcPts val="0"/>
        </a:spcBef>
        <a:spcAft>
          <a:spcPts val="750"/>
        </a:spcAft>
        <a:buFont typeface="Wingdings" panose="05000000000000000000" pitchFamily="2" charset="2"/>
        <a:buChar char="§"/>
        <a:defRPr sz="1700" kern="1200">
          <a:solidFill>
            <a:schemeClr val="accent1">
              <a:lumMod val="50000"/>
            </a:schemeClr>
          </a:solidFill>
          <a:latin typeface="Calibri Light" panose="020F0302020204030204" pitchFamily="34" charset="0"/>
          <a:ea typeface="+mn-ea"/>
          <a:cs typeface="+mn-cs"/>
        </a:defRPr>
      </a:lvl1pPr>
      <a:lvl2pPr marL="602969" indent="-203718" algn="l" defTabSz="682304" rtl="0" eaLnBrk="1" latinLnBrk="0" hangingPunct="1">
        <a:lnSpc>
          <a:spcPct val="90000"/>
        </a:lnSpc>
        <a:spcBef>
          <a:spcPts val="0"/>
        </a:spcBef>
        <a:spcAft>
          <a:spcPts val="750"/>
        </a:spcAft>
        <a:buFont typeface="Symbol" panose="05050102010706020507" pitchFamily="18" charset="2"/>
        <a:buChar char="-"/>
        <a:defRPr sz="1500" kern="1200">
          <a:solidFill>
            <a:schemeClr val="accent1">
              <a:lumMod val="50000"/>
            </a:schemeClr>
          </a:solidFill>
          <a:latin typeface="Calibri Light" panose="020F0302020204030204" pitchFamily="34" charset="0"/>
          <a:ea typeface="+mn-ea"/>
          <a:cs typeface="+mn-cs"/>
        </a:defRPr>
      </a:lvl2pPr>
      <a:lvl3pPr marL="806685" indent="-132687" algn="l" defTabSz="682304" rtl="0" eaLnBrk="1" latinLnBrk="0" hangingPunct="1">
        <a:lnSpc>
          <a:spcPct val="90000"/>
        </a:lnSpc>
        <a:spcBef>
          <a:spcPts val="0"/>
        </a:spcBef>
        <a:spcAft>
          <a:spcPts val="750"/>
        </a:spcAft>
        <a:buFont typeface="Symbol" panose="05050102010706020507" pitchFamily="18" charset="2"/>
        <a:buChar char="-"/>
        <a:defRPr sz="1400" kern="1200">
          <a:solidFill>
            <a:schemeClr val="accent1">
              <a:lumMod val="50000"/>
            </a:schemeClr>
          </a:solidFill>
          <a:latin typeface="Calibri Light" panose="020F0302020204030204" pitchFamily="34" charset="0"/>
          <a:ea typeface="+mn-ea"/>
          <a:cs typeface="+mn-cs"/>
        </a:defRPr>
      </a:lvl3pPr>
      <a:lvl4pPr marL="1072026" indent="-132687"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4pPr>
      <a:lvl5pPr marL="1338560" indent="-133853" algn="l" defTabSz="682304"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5pPr>
      <a:lvl6pPr marL="1876358"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17527"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58673"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899821" indent="-170583" algn="l" defTabSz="68230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2304" rtl="0" eaLnBrk="1" latinLnBrk="0" hangingPunct="1">
        <a:defRPr sz="1400" kern="1200">
          <a:solidFill>
            <a:schemeClr val="tx1"/>
          </a:solidFill>
          <a:latin typeface="+mn-lt"/>
          <a:ea typeface="+mn-ea"/>
          <a:cs typeface="+mn-cs"/>
        </a:defRPr>
      </a:lvl1pPr>
      <a:lvl2pPr marL="341166" algn="l" defTabSz="682304" rtl="0" eaLnBrk="1" latinLnBrk="0" hangingPunct="1">
        <a:defRPr sz="1400" kern="1200">
          <a:solidFill>
            <a:schemeClr val="tx1"/>
          </a:solidFill>
          <a:latin typeface="+mn-lt"/>
          <a:ea typeface="+mn-ea"/>
          <a:cs typeface="+mn-cs"/>
        </a:defRPr>
      </a:lvl2pPr>
      <a:lvl3pPr marL="682304" algn="l" defTabSz="682304" rtl="0" eaLnBrk="1" latinLnBrk="0" hangingPunct="1">
        <a:defRPr sz="1400" kern="1200">
          <a:solidFill>
            <a:schemeClr val="tx1"/>
          </a:solidFill>
          <a:latin typeface="+mn-lt"/>
          <a:ea typeface="+mn-ea"/>
          <a:cs typeface="+mn-cs"/>
        </a:defRPr>
      </a:lvl3pPr>
      <a:lvl4pPr marL="1023497" algn="l" defTabSz="682304" rtl="0" eaLnBrk="1" latinLnBrk="0" hangingPunct="1">
        <a:defRPr sz="1400" kern="1200">
          <a:solidFill>
            <a:schemeClr val="tx1"/>
          </a:solidFill>
          <a:latin typeface="+mn-lt"/>
          <a:ea typeface="+mn-ea"/>
          <a:cs typeface="+mn-cs"/>
        </a:defRPr>
      </a:lvl4pPr>
      <a:lvl5pPr marL="1364629" algn="l" defTabSz="682304" rtl="0" eaLnBrk="1" latinLnBrk="0" hangingPunct="1">
        <a:defRPr sz="1400" kern="1200">
          <a:solidFill>
            <a:schemeClr val="tx1"/>
          </a:solidFill>
          <a:latin typeface="+mn-lt"/>
          <a:ea typeface="+mn-ea"/>
          <a:cs typeface="+mn-cs"/>
        </a:defRPr>
      </a:lvl5pPr>
      <a:lvl6pPr marL="1705778" algn="l" defTabSz="682304" rtl="0" eaLnBrk="1" latinLnBrk="0" hangingPunct="1">
        <a:defRPr sz="1400" kern="1200">
          <a:solidFill>
            <a:schemeClr val="tx1"/>
          </a:solidFill>
          <a:latin typeface="+mn-lt"/>
          <a:ea typeface="+mn-ea"/>
          <a:cs typeface="+mn-cs"/>
        </a:defRPr>
      </a:lvl6pPr>
      <a:lvl7pPr marL="2046944" algn="l" defTabSz="682304" rtl="0" eaLnBrk="1" latinLnBrk="0" hangingPunct="1">
        <a:defRPr sz="1400" kern="1200">
          <a:solidFill>
            <a:schemeClr val="tx1"/>
          </a:solidFill>
          <a:latin typeface="+mn-lt"/>
          <a:ea typeface="+mn-ea"/>
          <a:cs typeface="+mn-cs"/>
        </a:defRPr>
      </a:lvl7pPr>
      <a:lvl8pPr marL="2388086" algn="l" defTabSz="682304" rtl="0" eaLnBrk="1" latinLnBrk="0" hangingPunct="1">
        <a:defRPr sz="1400" kern="1200">
          <a:solidFill>
            <a:schemeClr val="tx1"/>
          </a:solidFill>
          <a:latin typeface="+mn-lt"/>
          <a:ea typeface="+mn-ea"/>
          <a:cs typeface="+mn-cs"/>
        </a:defRPr>
      </a:lvl8pPr>
      <a:lvl9pPr marL="2729258" algn="l" defTabSz="682304"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405053" y="324000"/>
            <a:ext cx="8333285" cy="81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405053" y="1134000"/>
            <a:ext cx="8333285" cy="3223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7658677" y="4563000"/>
            <a:ext cx="1080141" cy="270000"/>
          </a:xfrm>
          <a:prstGeom prst="rect">
            <a:avLst/>
          </a:prstGeom>
        </p:spPr>
        <p:txBody>
          <a:bodyPr vert="horz" lIns="0" tIns="0" rIns="0" bIns="0" rtlCol="0" anchor="b"/>
          <a:lstStyle>
            <a:lvl1pPr algn="r" defTabSz="653699">
              <a:defRPr sz="900">
                <a:solidFill>
                  <a:schemeClr val="bg1">
                    <a:lumMod val="50000"/>
                  </a:schemeClr>
                </a:solidFill>
              </a:defRPr>
            </a:lvl1pPr>
          </a:lstStyle>
          <a:p>
            <a:fld id="{27FC3DAB-407D-4279-8EB6-232635B61438}" type="datetimeFigureOut">
              <a:rPr lang="en-US" smtClean="0">
                <a:solidFill>
                  <a:prstClr val="white">
                    <a:lumMod val="50000"/>
                  </a:prstClr>
                </a:solidFill>
              </a:rPr>
              <a:pPr/>
              <a:t>3/21/2019</a:t>
            </a:fld>
            <a:endParaRPr lang="en-US" dirty="0">
              <a:solidFill>
                <a:prstClr val="white">
                  <a:lumMod val="50000"/>
                </a:prstClr>
              </a:solidFill>
            </a:endParaRPr>
          </a:p>
        </p:txBody>
      </p:sp>
      <p:sp>
        <p:nvSpPr>
          <p:cNvPr id="5" name="Footer"/>
          <p:cNvSpPr>
            <a:spLocks noGrp="1"/>
          </p:cNvSpPr>
          <p:nvPr>
            <p:ph type="ftr" sz="quarter" idx="3"/>
          </p:nvPr>
        </p:nvSpPr>
        <p:spPr>
          <a:xfrm>
            <a:off x="2951484" y="4563000"/>
            <a:ext cx="3240422" cy="270000"/>
          </a:xfrm>
          <a:prstGeom prst="rect">
            <a:avLst/>
          </a:prstGeom>
        </p:spPr>
        <p:txBody>
          <a:bodyPr vert="horz" lIns="0" tIns="0" rIns="0" bIns="0" rtlCol="0" anchor="b"/>
          <a:lstStyle>
            <a:lvl1pPr algn="ctr" defTabSz="653699">
              <a:defRPr sz="900">
                <a:solidFill>
                  <a:schemeClr val="bg1">
                    <a:lumMod val="50000"/>
                  </a:schemeClr>
                </a:solidFill>
              </a:defRPr>
            </a:lvl1pPr>
          </a:lstStyle>
          <a:p>
            <a:endParaRPr lang="en-US" dirty="0">
              <a:solidFill>
                <a:prstClr val="white">
                  <a:lumMod val="50000"/>
                </a:prstClr>
              </a:solidFill>
            </a:endParaRPr>
          </a:p>
        </p:txBody>
      </p:sp>
      <p:sp>
        <p:nvSpPr>
          <p:cNvPr id="6" name="Slide Number"/>
          <p:cNvSpPr>
            <a:spLocks noGrp="1"/>
          </p:cNvSpPr>
          <p:nvPr>
            <p:ph type="sldNum" sz="quarter" idx="4"/>
          </p:nvPr>
        </p:nvSpPr>
        <p:spPr>
          <a:xfrm>
            <a:off x="405053" y="4563000"/>
            <a:ext cx="675088" cy="270000"/>
          </a:xfrm>
          <a:prstGeom prst="rect">
            <a:avLst/>
          </a:prstGeom>
        </p:spPr>
        <p:txBody>
          <a:bodyPr vert="horz" lIns="0" tIns="0" rIns="0" bIns="0" rtlCol="0" anchor="b"/>
          <a:lstStyle>
            <a:lvl1pPr algn="l" defTabSz="653699">
              <a:defRPr sz="900">
                <a:solidFill>
                  <a:schemeClr val="bg1">
                    <a:lumMod val="50000"/>
                  </a:schemeClr>
                </a:solidFill>
              </a:defRPr>
            </a:lvl1pPr>
          </a:lstStyle>
          <a:p>
            <a:fld id="{02CEFE82-39F2-4F47-8A0C-D5AB3496FA5C}"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016602751"/>
      </p:ext>
    </p:extLst>
  </p:cSld>
  <p:clrMap bg1="lt1" tx1="dk1" bg2="lt2" tx2="dk2" accent1="accent1" accent2="accent2" accent3="accent3" accent4="accent4" accent5="accent5" accent6="accent6" hlink="hlink" folHlink="folHlink"/>
  <p:sldLayoutIdLst>
    <p:sldLayoutId id="2147483736" r:id="rId1"/>
    <p:sldLayoutId id="214748373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53699"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93064" indent="-193064" algn="l" defTabSz="653699"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mn-lt"/>
          <a:ea typeface="+mn-ea"/>
          <a:cs typeface="+mn-cs"/>
        </a:defRPr>
      </a:lvl1pPr>
      <a:lvl2pPr marL="514745" indent="-193064" algn="l" defTabSz="653699" rtl="0" eaLnBrk="1" latinLnBrk="0" hangingPunct="1">
        <a:lnSpc>
          <a:spcPct val="90000"/>
        </a:lnSpc>
        <a:spcBef>
          <a:spcPts val="0"/>
        </a:spcBef>
        <a:spcAft>
          <a:spcPts val="750"/>
        </a:spcAft>
        <a:buFont typeface="Calibri Light" panose="020F0302020204030204" pitchFamily="34" charset="0"/>
        <a:buChar char="–"/>
        <a:defRPr sz="1500" kern="1200">
          <a:solidFill>
            <a:schemeClr val="tx1"/>
          </a:solidFill>
          <a:latin typeface="+mn-lt"/>
          <a:ea typeface="+mn-ea"/>
          <a:cs typeface="+mn-cs"/>
        </a:defRPr>
      </a:lvl2pPr>
      <a:lvl3pPr marL="772067" indent="-193064" algn="l" defTabSz="653699" rtl="0" eaLnBrk="1" latinLnBrk="0" hangingPunct="1">
        <a:lnSpc>
          <a:spcPct val="90000"/>
        </a:lnSpc>
        <a:spcBef>
          <a:spcPts val="0"/>
        </a:spcBef>
        <a:spcAft>
          <a:spcPts val="750"/>
        </a:spcAft>
        <a:buFont typeface="Calibri Light" panose="020F0302020204030204" pitchFamily="34" charset="0"/>
        <a:buChar char="–"/>
        <a:defRPr sz="1400" kern="1200">
          <a:solidFill>
            <a:schemeClr val="tx1"/>
          </a:solidFill>
          <a:latin typeface="+mn-lt"/>
          <a:ea typeface="+mn-ea"/>
          <a:cs typeface="+mn-cs"/>
        </a:defRPr>
      </a:lvl3pPr>
      <a:lvl4pPr marL="1029419" indent="-193064" algn="l" defTabSz="653699"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4pPr>
      <a:lvl5pPr marL="1286780" indent="-193064" algn="l" defTabSz="653699"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5pPr>
      <a:lvl6pPr marL="1797620" indent="-163460" algn="l" defTabSz="65369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124446" indent="-163460" algn="l" defTabSz="65369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451273" indent="-163460" algn="l" defTabSz="65369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778092" indent="-163460" algn="l" defTabSz="65369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53699" rtl="0" eaLnBrk="1" latinLnBrk="0" hangingPunct="1">
        <a:defRPr sz="1400" kern="1200">
          <a:solidFill>
            <a:schemeClr val="tx1"/>
          </a:solidFill>
          <a:latin typeface="+mn-lt"/>
          <a:ea typeface="+mn-ea"/>
          <a:cs typeface="+mn-cs"/>
        </a:defRPr>
      </a:lvl1pPr>
      <a:lvl2pPr marL="326936" algn="l" defTabSz="653699" rtl="0" eaLnBrk="1" latinLnBrk="0" hangingPunct="1">
        <a:defRPr sz="1400" kern="1200">
          <a:solidFill>
            <a:schemeClr val="tx1"/>
          </a:solidFill>
          <a:latin typeface="+mn-lt"/>
          <a:ea typeface="+mn-ea"/>
          <a:cs typeface="+mn-cs"/>
        </a:defRPr>
      </a:lvl2pPr>
      <a:lvl3pPr marL="653699" algn="l" defTabSz="653699" rtl="0" eaLnBrk="1" latinLnBrk="0" hangingPunct="1">
        <a:defRPr sz="1400" kern="1200">
          <a:solidFill>
            <a:schemeClr val="tx1"/>
          </a:solidFill>
          <a:latin typeface="+mn-lt"/>
          <a:ea typeface="+mn-ea"/>
          <a:cs typeface="+mn-cs"/>
        </a:defRPr>
      </a:lvl3pPr>
      <a:lvl4pPr marL="980545" algn="l" defTabSz="653699" rtl="0" eaLnBrk="1" latinLnBrk="0" hangingPunct="1">
        <a:defRPr sz="1400" kern="1200">
          <a:solidFill>
            <a:schemeClr val="tx1"/>
          </a:solidFill>
          <a:latin typeface="+mn-lt"/>
          <a:ea typeface="+mn-ea"/>
          <a:cs typeface="+mn-cs"/>
        </a:defRPr>
      </a:lvl4pPr>
      <a:lvl5pPr marL="1307370" algn="l" defTabSz="653699" rtl="0" eaLnBrk="1" latinLnBrk="0" hangingPunct="1">
        <a:defRPr sz="1400" kern="1200">
          <a:solidFill>
            <a:schemeClr val="tx1"/>
          </a:solidFill>
          <a:latin typeface="+mn-lt"/>
          <a:ea typeface="+mn-ea"/>
          <a:cs typeface="+mn-cs"/>
        </a:defRPr>
      </a:lvl5pPr>
      <a:lvl6pPr marL="1634189" algn="l" defTabSz="653699" rtl="0" eaLnBrk="1" latinLnBrk="0" hangingPunct="1">
        <a:defRPr sz="1400" kern="1200">
          <a:solidFill>
            <a:schemeClr val="tx1"/>
          </a:solidFill>
          <a:latin typeface="+mn-lt"/>
          <a:ea typeface="+mn-ea"/>
          <a:cs typeface="+mn-cs"/>
        </a:defRPr>
      </a:lvl6pPr>
      <a:lvl7pPr marL="1961031" algn="l" defTabSz="653699" rtl="0" eaLnBrk="1" latinLnBrk="0" hangingPunct="1">
        <a:defRPr sz="1400" kern="1200">
          <a:solidFill>
            <a:schemeClr val="tx1"/>
          </a:solidFill>
          <a:latin typeface="+mn-lt"/>
          <a:ea typeface="+mn-ea"/>
          <a:cs typeface="+mn-cs"/>
        </a:defRPr>
      </a:lvl7pPr>
      <a:lvl8pPr marL="2287850" algn="l" defTabSz="653699" rtl="0" eaLnBrk="1" latinLnBrk="0" hangingPunct="1">
        <a:defRPr sz="1400" kern="1200">
          <a:solidFill>
            <a:schemeClr val="tx1"/>
          </a:solidFill>
          <a:latin typeface="+mn-lt"/>
          <a:ea typeface="+mn-ea"/>
          <a:cs typeface="+mn-cs"/>
        </a:defRPr>
      </a:lvl8pPr>
      <a:lvl9pPr marL="2614691" algn="l" defTabSz="653699"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405053" y="324000"/>
            <a:ext cx="8333285" cy="81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405053" y="1134000"/>
            <a:ext cx="8333285" cy="3223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7658676" y="4563000"/>
            <a:ext cx="1080141" cy="270000"/>
          </a:xfrm>
          <a:prstGeom prst="rect">
            <a:avLst/>
          </a:prstGeom>
        </p:spPr>
        <p:txBody>
          <a:bodyPr vert="horz" lIns="0" tIns="0" rIns="0" bIns="0" rtlCol="0" anchor="b"/>
          <a:lstStyle>
            <a:lvl1pPr algn="r" defTabSz="653765">
              <a:defRPr sz="900">
                <a:solidFill>
                  <a:schemeClr val="bg1">
                    <a:lumMod val="50000"/>
                  </a:schemeClr>
                </a:solidFill>
              </a:defRPr>
            </a:lvl1pPr>
          </a:lstStyle>
          <a:p>
            <a:fld id="{27FC3DAB-407D-4279-8EB6-232635B61438}" type="datetimeFigureOut">
              <a:rPr lang="en-US" smtClean="0">
                <a:solidFill>
                  <a:prstClr val="white">
                    <a:lumMod val="50000"/>
                  </a:prstClr>
                </a:solidFill>
              </a:rPr>
              <a:pPr/>
              <a:t>3/21/2019</a:t>
            </a:fld>
            <a:endParaRPr lang="en-US" dirty="0">
              <a:solidFill>
                <a:prstClr val="white">
                  <a:lumMod val="50000"/>
                </a:prstClr>
              </a:solidFill>
            </a:endParaRPr>
          </a:p>
        </p:txBody>
      </p:sp>
      <p:sp>
        <p:nvSpPr>
          <p:cNvPr id="5" name="Footer"/>
          <p:cNvSpPr>
            <a:spLocks noGrp="1"/>
          </p:cNvSpPr>
          <p:nvPr>
            <p:ph type="ftr" sz="quarter" idx="3"/>
          </p:nvPr>
        </p:nvSpPr>
        <p:spPr>
          <a:xfrm>
            <a:off x="2951484" y="4563000"/>
            <a:ext cx="3240422" cy="270000"/>
          </a:xfrm>
          <a:prstGeom prst="rect">
            <a:avLst/>
          </a:prstGeom>
        </p:spPr>
        <p:txBody>
          <a:bodyPr vert="horz" lIns="0" tIns="0" rIns="0" bIns="0" rtlCol="0" anchor="b"/>
          <a:lstStyle>
            <a:lvl1pPr algn="ctr" defTabSz="653765">
              <a:defRPr sz="900">
                <a:solidFill>
                  <a:schemeClr val="bg1">
                    <a:lumMod val="50000"/>
                  </a:schemeClr>
                </a:solidFill>
              </a:defRPr>
            </a:lvl1pPr>
          </a:lstStyle>
          <a:p>
            <a:endParaRPr lang="en-US" dirty="0">
              <a:solidFill>
                <a:prstClr val="white">
                  <a:lumMod val="50000"/>
                </a:prstClr>
              </a:solidFill>
            </a:endParaRPr>
          </a:p>
        </p:txBody>
      </p:sp>
      <p:sp>
        <p:nvSpPr>
          <p:cNvPr id="6" name="Slide Number"/>
          <p:cNvSpPr>
            <a:spLocks noGrp="1"/>
          </p:cNvSpPr>
          <p:nvPr>
            <p:ph type="sldNum" sz="quarter" idx="4"/>
          </p:nvPr>
        </p:nvSpPr>
        <p:spPr>
          <a:xfrm>
            <a:off x="405053" y="4563000"/>
            <a:ext cx="675088" cy="270000"/>
          </a:xfrm>
          <a:prstGeom prst="rect">
            <a:avLst/>
          </a:prstGeom>
        </p:spPr>
        <p:txBody>
          <a:bodyPr vert="horz" lIns="0" tIns="0" rIns="0" bIns="0" rtlCol="0" anchor="b"/>
          <a:lstStyle>
            <a:lvl1pPr algn="l" defTabSz="653765">
              <a:defRPr sz="900">
                <a:solidFill>
                  <a:schemeClr val="bg1">
                    <a:lumMod val="50000"/>
                  </a:schemeClr>
                </a:solidFill>
              </a:defRPr>
            </a:lvl1pPr>
          </a:lstStyle>
          <a:p>
            <a:fld id="{02CEFE82-39F2-4F47-8A0C-D5AB3496FA5C}"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511771668"/>
      </p:ext>
    </p:extLst>
  </p:cSld>
  <p:clrMap bg1="lt1" tx1="dk1" bg2="lt2" tx2="dk2" accent1="accent1" accent2="accent2" accent3="accent3" accent4="accent4" accent5="accent5" accent6="accent6" hlink="hlink" folHlink="folHlink"/>
  <p:sldLayoutIdLst>
    <p:sldLayoutId id="2147483740" r:id="rId1"/>
    <p:sldLayoutId id="2147483741"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53765"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93083" indent="-193083" algn="l" defTabSz="653765"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mn-lt"/>
          <a:ea typeface="+mn-ea"/>
          <a:cs typeface="+mn-cs"/>
        </a:defRPr>
      </a:lvl1pPr>
      <a:lvl2pPr marL="514796" indent="-193083" algn="l" defTabSz="653765" rtl="0" eaLnBrk="1" latinLnBrk="0" hangingPunct="1">
        <a:lnSpc>
          <a:spcPct val="90000"/>
        </a:lnSpc>
        <a:spcBef>
          <a:spcPts val="0"/>
        </a:spcBef>
        <a:spcAft>
          <a:spcPts val="750"/>
        </a:spcAft>
        <a:buFont typeface="Calibri Light" panose="020F0302020204030204" pitchFamily="34" charset="0"/>
        <a:buChar char="–"/>
        <a:defRPr sz="1500" kern="1200">
          <a:solidFill>
            <a:schemeClr val="tx1"/>
          </a:solidFill>
          <a:latin typeface="+mn-lt"/>
          <a:ea typeface="+mn-ea"/>
          <a:cs typeface="+mn-cs"/>
        </a:defRPr>
      </a:lvl2pPr>
      <a:lvl3pPr marL="772144" indent="-193083" algn="l" defTabSz="653765" rtl="0" eaLnBrk="1" latinLnBrk="0" hangingPunct="1">
        <a:lnSpc>
          <a:spcPct val="90000"/>
        </a:lnSpc>
        <a:spcBef>
          <a:spcPts val="0"/>
        </a:spcBef>
        <a:spcAft>
          <a:spcPts val="750"/>
        </a:spcAft>
        <a:buFont typeface="Calibri Light" panose="020F0302020204030204" pitchFamily="34" charset="0"/>
        <a:buChar char="–"/>
        <a:defRPr sz="1400" kern="1200">
          <a:solidFill>
            <a:schemeClr val="tx1"/>
          </a:solidFill>
          <a:latin typeface="+mn-lt"/>
          <a:ea typeface="+mn-ea"/>
          <a:cs typeface="+mn-cs"/>
        </a:defRPr>
      </a:lvl3pPr>
      <a:lvl4pPr marL="1029522" indent="-193083" algn="l" defTabSz="653765"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4pPr>
      <a:lvl5pPr marL="1286909" indent="-193083" algn="l" defTabSz="653765"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5pPr>
      <a:lvl6pPr marL="1797800" indent="-163476" algn="l" defTabSz="65376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124659" indent="-163476" algn="l" defTabSz="65376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451518" indent="-163476" algn="l" defTabSz="65376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778369" indent="-163476" algn="l" defTabSz="653765"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53765" rtl="0" eaLnBrk="1" latinLnBrk="0" hangingPunct="1">
        <a:defRPr sz="1400" kern="1200">
          <a:solidFill>
            <a:schemeClr val="tx1"/>
          </a:solidFill>
          <a:latin typeface="+mn-lt"/>
          <a:ea typeface="+mn-ea"/>
          <a:cs typeface="+mn-cs"/>
        </a:defRPr>
      </a:lvl1pPr>
      <a:lvl2pPr marL="326969" algn="l" defTabSz="653765" rtl="0" eaLnBrk="1" latinLnBrk="0" hangingPunct="1">
        <a:defRPr sz="1400" kern="1200">
          <a:solidFill>
            <a:schemeClr val="tx1"/>
          </a:solidFill>
          <a:latin typeface="+mn-lt"/>
          <a:ea typeface="+mn-ea"/>
          <a:cs typeface="+mn-cs"/>
        </a:defRPr>
      </a:lvl2pPr>
      <a:lvl3pPr marL="653765" algn="l" defTabSz="653765" rtl="0" eaLnBrk="1" latinLnBrk="0" hangingPunct="1">
        <a:defRPr sz="1400" kern="1200">
          <a:solidFill>
            <a:schemeClr val="tx1"/>
          </a:solidFill>
          <a:latin typeface="+mn-lt"/>
          <a:ea typeface="+mn-ea"/>
          <a:cs typeface="+mn-cs"/>
        </a:defRPr>
      </a:lvl3pPr>
      <a:lvl4pPr marL="980643" algn="l" defTabSz="653765" rtl="0" eaLnBrk="1" latinLnBrk="0" hangingPunct="1">
        <a:defRPr sz="1400" kern="1200">
          <a:solidFill>
            <a:schemeClr val="tx1"/>
          </a:solidFill>
          <a:latin typeface="+mn-lt"/>
          <a:ea typeface="+mn-ea"/>
          <a:cs typeface="+mn-cs"/>
        </a:defRPr>
      </a:lvl4pPr>
      <a:lvl5pPr marL="1307501" algn="l" defTabSz="653765" rtl="0" eaLnBrk="1" latinLnBrk="0" hangingPunct="1">
        <a:defRPr sz="1400" kern="1200">
          <a:solidFill>
            <a:schemeClr val="tx1"/>
          </a:solidFill>
          <a:latin typeface="+mn-lt"/>
          <a:ea typeface="+mn-ea"/>
          <a:cs typeface="+mn-cs"/>
        </a:defRPr>
      </a:lvl5pPr>
      <a:lvl6pPr marL="1634353" algn="l" defTabSz="653765" rtl="0" eaLnBrk="1" latinLnBrk="0" hangingPunct="1">
        <a:defRPr sz="1400" kern="1200">
          <a:solidFill>
            <a:schemeClr val="tx1"/>
          </a:solidFill>
          <a:latin typeface="+mn-lt"/>
          <a:ea typeface="+mn-ea"/>
          <a:cs typeface="+mn-cs"/>
        </a:defRPr>
      </a:lvl6pPr>
      <a:lvl7pPr marL="1961227" algn="l" defTabSz="653765" rtl="0" eaLnBrk="1" latinLnBrk="0" hangingPunct="1">
        <a:defRPr sz="1400" kern="1200">
          <a:solidFill>
            <a:schemeClr val="tx1"/>
          </a:solidFill>
          <a:latin typeface="+mn-lt"/>
          <a:ea typeface="+mn-ea"/>
          <a:cs typeface="+mn-cs"/>
        </a:defRPr>
      </a:lvl7pPr>
      <a:lvl8pPr marL="2288078" algn="l" defTabSz="653765" rtl="0" eaLnBrk="1" latinLnBrk="0" hangingPunct="1">
        <a:defRPr sz="1400" kern="1200">
          <a:solidFill>
            <a:schemeClr val="tx1"/>
          </a:solidFill>
          <a:latin typeface="+mn-lt"/>
          <a:ea typeface="+mn-ea"/>
          <a:cs typeface="+mn-cs"/>
        </a:defRPr>
      </a:lvl8pPr>
      <a:lvl9pPr marL="2614952" algn="l" defTabSz="653765"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405053" y="324000"/>
            <a:ext cx="8333285" cy="81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405053" y="1134000"/>
            <a:ext cx="8333285" cy="3223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7658674" y="4563000"/>
            <a:ext cx="1080141" cy="270000"/>
          </a:xfrm>
          <a:prstGeom prst="rect">
            <a:avLst/>
          </a:prstGeom>
        </p:spPr>
        <p:txBody>
          <a:bodyPr vert="horz" lIns="0" tIns="0" rIns="0" bIns="0" rtlCol="0" anchor="b"/>
          <a:lstStyle>
            <a:lvl1pPr algn="r" defTabSz="653897">
              <a:defRPr sz="900">
                <a:solidFill>
                  <a:schemeClr val="bg1">
                    <a:lumMod val="50000"/>
                  </a:schemeClr>
                </a:solidFill>
              </a:defRPr>
            </a:lvl1pPr>
          </a:lstStyle>
          <a:p>
            <a:fld id="{27FC3DAB-407D-4279-8EB6-232635B61438}" type="datetimeFigureOut">
              <a:rPr lang="en-US" smtClean="0">
                <a:solidFill>
                  <a:prstClr val="white">
                    <a:lumMod val="50000"/>
                  </a:prstClr>
                </a:solidFill>
              </a:rPr>
              <a:pPr/>
              <a:t>3/21/2019</a:t>
            </a:fld>
            <a:endParaRPr lang="en-US" dirty="0">
              <a:solidFill>
                <a:prstClr val="white">
                  <a:lumMod val="50000"/>
                </a:prstClr>
              </a:solidFill>
            </a:endParaRPr>
          </a:p>
        </p:txBody>
      </p:sp>
      <p:sp>
        <p:nvSpPr>
          <p:cNvPr id="5" name="Footer"/>
          <p:cNvSpPr>
            <a:spLocks noGrp="1"/>
          </p:cNvSpPr>
          <p:nvPr>
            <p:ph type="ftr" sz="quarter" idx="3"/>
          </p:nvPr>
        </p:nvSpPr>
        <p:spPr>
          <a:xfrm>
            <a:off x="2951484" y="4563000"/>
            <a:ext cx="3240422" cy="270000"/>
          </a:xfrm>
          <a:prstGeom prst="rect">
            <a:avLst/>
          </a:prstGeom>
        </p:spPr>
        <p:txBody>
          <a:bodyPr vert="horz" lIns="0" tIns="0" rIns="0" bIns="0" rtlCol="0" anchor="b"/>
          <a:lstStyle>
            <a:lvl1pPr algn="ctr" defTabSz="653897">
              <a:defRPr sz="900">
                <a:solidFill>
                  <a:schemeClr val="bg1">
                    <a:lumMod val="50000"/>
                  </a:schemeClr>
                </a:solidFill>
              </a:defRPr>
            </a:lvl1pPr>
          </a:lstStyle>
          <a:p>
            <a:endParaRPr lang="en-US" dirty="0">
              <a:solidFill>
                <a:prstClr val="white">
                  <a:lumMod val="50000"/>
                </a:prstClr>
              </a:solidFill>
            </a:endParaRPr>
          </a:p>
        </p:txBody>
      </p:sp>
      <p:sp>
        <p:nvSpPr>
          <p:cNvPr id="6" name="Slide Number"/>
          <p:cNvSpPr>
            <a:spLocks noGrp="1"/>
          </p:cNvSpPr>
          <p:nvPr>
            <p:ph type="sldNum" sz="quarter" idx="4"/>
          </p:nvPr>
        </p:nvSpPr>
        <p:spPr>
          <a:xfrm>
            <a:off x="405053" y="4563000"/>
            <a:ext cx="675088" cy="270000"/>
          </a:xfrm>
          <a:prstGeom prst="rect">
            <a:avLst/>
          </a:prstGeom>
        </p:spPr>
        <p:txBody>
          <a:bodyPr vert="horz" lIns="0" tIns="0" rIns="0" bIns="0" rtlCol="0" anchor="b"/>
          <a:lstStyle>
            <a:lvl1pPr algn="l" defTabSz="653897">
              <a:defRPr sz="900">
                <a:solidFill>
                  <a:schemeClr val="bg1">
                    <a:lumMod val="50000"/>
                  </a:schemeClr>
                </a:solidFill>
              </a:defRPr>
            </a:lvl1pPr>
          </a:lstStyle>
          <a:p>
            <a:fld id="{02CEFE82-39F2-4F47-8A0C-D5AB3496FA5C}"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404504981"/>
      </p:ext>
    </p:extLst>
  </p:cSld>
  <p:clrMap bg1="lt1" tx1="dk1" bg2="lt2" tx2="dk2" accent1="accent1" accent2="accent2" accent3="accent3" accent4="accent4" accent5="accent5" accent6="accent6" hlink="hlink" folHlink="folHlink"/>
  <p:sldLayoutIdLst>
    <p:sldLayoutId id="2147483744" r:id="rId1"/>
    <p:sldLayoutId id="214748374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53897"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93121" indent="-193121" algn="l" defTabSz="653897"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mn-lt"/>
          <a:ea typeface="+mn-ea"/>
          <a:cs typeface="+mn-cs"/>
        </a:defRPr>
      </a:lvl1pPr>
      <a:lvl2pPr marL="514898" indent="-193121" algn="l" defTabSz="653897" rtl="0" eaLnBrk="1" latinLnBrk="0" hangingPunct="1">
        <a:lnSpc>
          <a:spcPct val="90000"/>
        </a:lnSpc>
        <a:spcBef>
          <a:spcPts val="0"/>
        </a:spcBef>
        <a:spcAft>
          <a:spcPts val="750"/>
        </a:spcAft>
        <a:buFont typeface="Calibri Light" panose="020F0302020204030204" pitchFamily="34" charset="0"/>
        <a:buChar char="–"/>
        <a:defRPr sz="1500" kern="1200">
          <a:solidFill>
            <a:schemeClr val="tx1"/>
          </a:solidFill>
          <a:latin typeface="+mn-lt"/>
          <a:ea typeface="+mn-ea"/>
          <a:cs typeface="+mn-cs"/>
        </a:defRPr>
      </a:lvl2pPr>
      <a:lvl3pPr marL="772298" indent="-193121" algn="l" defTabSz="653897" rtl="0" eaLnBrk="1" latinLnBrk="0" hangingPunct="1">
        <a:lnSpc>
          <a:spcPct val="90000"/>
        </a:lnSpc>
        <a:spcBef>
          <a:spcPts val="0"/>
        </a:spcBef>
        <a:spcAft>
          <a:spcPts val="750"/>
        </a:spcAft>
        <a:buFont typeface="Calibri Light" panose="020F0302020204030204" pitchFamily="34" charset="0"/>
        <a:buChar char="–"/>
        <a:defRPr sz="1400" kern="1200">
          <a:solidFill>
            <a:schemeClr val="tx1"/>
          </a:solidFill>
          <a:latin typeface="+mn-lt"/>
          <a:ea typeface="+mn-ea"/>
          <a:cs typeface="+mn-cs"/>
        </a:defRPr>
      </a:lvl3pPr>
      <a:lvl4pPr marL="1029728" indent="-193121" algn="l" defTabSz="653897"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4pPr>
      <a:lvl5pPr marL="1287167" indent="-193121" algn="l" defTabSz="653897" rtl="0" eaLnBrk="1" latinLnBrk="0" hangingPunct="1">
        <a:lnSpc>
          <a:spcPct val="90000"/>
        </a:lnSpc>
        <a:spcBef>
          <a:spcPts val="0"/>
        </a:spcBef>
        <a:spcAft>
          <a:spcPts val="750"/>
        </a:spcAft>
        <a:buFont typeface="Calibri Light" panose="020F0302020204030204" pitchFamily="34" charset="0"/>
        <a:buChar char="–"/>
        <a:defRPr sz="1200" kern="1200">
          <a:solidFill>
            <a:schemeClr val="tx1"/>
          </a:solidFill>
          <a:latin typeface="+mn-lt"/>
          <a:ea typeface="+mn-ea"/>
          <a:cs typeface="+mn-cs"/>
        </a:defRPr>
      </a:lvl5pPr>
      <a:lvl6pPr marL="1798160" indent="-163508" algn="l" defTabSz="65389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125085" indent="-163508" algn="l" defTabSz="65389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452008" indent="-163508" algn="l" defTabSz="65389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778925" indent="-163508" algn="l" defTabSz="65389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53897" rtl="0" eaLnBrk="1" latinLnBrk="0" hangingPunct="1">
        <a:defRPr sz="1400" kern="1200">
          <a:solidFill>
            <a:schemeClr val="tx1"/>
          </a:solidFill>
          <a:latin typeface="+mn-lt"/>
          <a:ea typeface="+mn-ea"/>
          <a:cs typeface="+mn-cs"/>
        </a:defRPr>
      </a:lvl1pPr>
      <a:lvl2pPr marL="327035" algn="l" defTabSz="653897" rtl="0" eaLnBrk="1" latinLnBrk="0" hangingPunct="1">
        <a:defRPr sz="1400" kern="1200">
          <a:solidFill>
            <a:schemeClr val="tx1"/>
          </a:solidFill>
          <a:latin typeface="+mn-lt"/>
          <a:ea typeface="+mn-ea"/>
          <a:cs typeface="+mn-cs"/>
        </a:defRPr>
      </a:lvl2pPr>
      <a:lvl3pPr marL="653897" algn="l" defTabSz="653897" rtl="0" eaLnBrk="1" latinLnBrk="0" hangingPunct="1">
        <a:defRPr sz="1400" kern="1200">
          <a:solidFill>
            <a:schemeClr val="tx1"/>
          </a:solidFill>
          <a:latin typeface="+mn-lt"/>
          <a:ea typeface="+mn-ea"/>
          <a:cs typeface="+mn-cs"/>
        </a:defRPr>
      </a:lvl3pPr>
      <a:lvl4pPr marL="980839" algn="l" defTabSz="653897" rtl="0" eaLnBrk="1" latinLnBrk="0" hangingPunct="1">
        <a:defRPr sz="1400" kern="1200">
          <a:solidFill>
            <a:schemeClr val="tx1"/>
          </a:solidFill>
          <a:latin typeface="+mn-lt"/>
          <a:ea typeface="+mn-ea"/>
          <a:cs typeface="+mn-cs"/>
        </a:defRPr>
      </a:lvl4pPr>
      <a:lvl5pPr marL="1307762" algn="l" defTabSz="653897" rtl="0" eaLnBrk="1" latinLnBrk="0" hangingPunct="1">
        <a:defRPr sz="1400" kern="1200">
          <a:solidFill>
            <a:schemeClr val="tx1"/>
          </a:solidFill>
          <a:latin typeface="+mn-lt"/>
          <a:ea typeface="+mn-ea"/>
          <a:cs typeface="+mn-cs"/>
        </a:defRPr>
      </a:lvl5pPr>
      <a:lvl6pPr marL="1634680" algn="l" defTabSz="653897" rtl="0" eaLnBrk="1" latinLnBrk="0" hangingPunct="1">
        <a:defRPr sz="1400" kern="1200">
          <a:solidFill>
            <a:schemeClr val="tx1"/>
          </a:solidFill>
          <a:latin typeface="+mn-lt"/>
          <a:ea typeface="+mn-ea"/>
          <a:cs typeface="+mn-cs"/>
        </a:defRPr>
      </a:lvl6pPr>
      <a:lvl7pPr marL="1961619" algn="l" defTabSz="653897" rtl="0" eaLnBrk="1" latinLnBrk="0" hangingPunct="1">
        <a:defRPr sz="1400" kern="1200">
          <a:solidFill>
            <a:schemeClr val="tx1"/>
          </a:solidFill>
          <a:latin typeface="+mn-lt"/>
          <a:ea typeface="+mn-ea"/>
          <a:cs typeface="+mn-cs"/>
        </a:defRPr>
      </a:lvl7pPr>
      <a:lvl8pPr marL="2288535" algn="l" defTabSz="653897" rtl="0" eaLnBrk="1" latinLnBrk="0" hangingPunct="1">
        <a:defRPr sz="1400" kern="1200">
          <a:solidFill>
            <a:schemeClr val="tx1"/>
          </a:solidFill>
          <a:latin typeface="+mn-lt"/>
          <a:ea typeface="+mn-ea"/>
          <a:cs typeface="+mn-cs"/>
        </a:defRPr>
      </a:lvl8pPr>
      <a:lvl9pPr marL="2615474" algn="l" defTabSz="653897"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userDrawn="1">
            <p:ph type="title"/>
          </p:nvPr>
        </p:nvSpPr>
        <p:spPr>
          <a:xfrm>
            <a:off x="387241" y="308122"/>
            <a:ext cx="8351895" cy="80484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5" name="Fußzeilenplatzhalter 4"/>
          <p:cNvSpPr>
            <a:spLocks noGrp="1"/>
          </p:cNvSpPr>
          <p:nvPr userDrawn="1">
            <p:ph type="ftr" sz="quarter" idx="3"/>
          </p:nvPr>
        </p:nvSpPr>
        <p:spPr>
          <a:xfrm>
            <a:off x="2968349" y="4557271"/>
            <a:ext cx="3207305" cy="270000"/>
          </a:xfrm>
          <a:prstGeom prst="rect">
            <a:avLst/>
          </a:prstGeom>
        </p:spPr>
        <p:txBody>
          <a:bodyPr vert="horz" lIns="0" tIns="0" rIns="0" bIns="0" rtlCol="0" anchor="b" anchorCtr="0"/>
          <a:lstStyle>
            <a:lvl1pPr algn="ctr" defTabSz="682508">
              <a:lnSpc>
                <a:spcPct val="90000"/>
              </a:lnSpc>
              <a:spcAft>
                <a:spcPts val="750"/>
              </a:spcAft>
              <a:defRPr sz="900">
                <a:solidFill>
                  <a:schemeClr val="accent1">
                    <a:lumMod val="50000"/>
                  </a:schemeClr>
                </a:solidFill>
                <a:latin typeface="Calibri Light" panose="020F0302020204030204" pitchFamily="34" charset="0"/>
              </a:defRPr>
            </a:lvl1pPr>
          </a:lstStyle>
          <a:p>
            <a:r>
              <a:rPr lang="en-US" dirty="0">
                <a:solidFill>
                  <a:srgbClr val="3498DB">
                    <a:lumMod val="50000"/>
                  </a:srgbClr>
                </a:solidFill>
              </a:rPr>
              <a:t>Enter your footer text here</a:t>
            </a:r>
          </a:p>
        </p:txBody>
      </p:sp>
      <p:sp>
        <p:nvSpPr>
          <p:cNvPr id="6" name="Foliennummernplatzhalter 5"/>
          <p:cNvSpPr>
            <a:spLocks noGrp="1"/>
          </p:cNvSpPr>
          <p:nvPr userDrawn="1">
            <p:ph type="sldNum" sz="quarter" idx="4"/>
          </p:nvPr>
        </p:nvSpPr>
        <p:spPr>
          <a:xfrm>
            <a:off x="387240" y="4557271"/>
            <a:ext cx="685820" cy="270000"/>
          </a:xfrm>
          <a:prstGeom prst="rect">
            <a:avLst/>
          </a:prstGeom>
        </p:spPr>
        <p:txBody>
          <a:bodyPr vert="horz" lIns="0" tIns="0" rIns="0" bIns="0" rtlCol="0" anchor="b" anchorCtr="0"/>
          <a:lstStyle>
            <a:lvl1pPr algn="l" defTabSz="682508">
              <a:lnSpc>
                <a:spcPct val="90000"/>
              </a:lnSpc>
              <a:spcAft>
                <a:spcPts val="750"/>
              </a:spcAft>
              <a:defRPr sz="1100" b="1">
                <a:solidFill>
                  <a:schemeClr val="accent1">
                    <a:lumMod val="50000"/>
                  </a:schemeClr>
                </a:solidFill>
              </a:defRPr>
            </a:lvl1pPr>
          </a:lstStyle>
          <a:p>
            <a:fld id="{75A4F164-3A46-4CEE-A25C-CA523D5E42F3}" type="slidenum">
              <a:rPr lang="en-US" smtClean="0">
                <a:solidFill>
                  <a:srgbClr val="3498DB">
                    <a:lumMod val="50000"/>
                  </a:srgbClr>
                </a:solidFill>
              </a:rPr>
              <a:pPr/>
              <a:t>‹#›</a:t>
            </a:fld>
            <a:endParaRPr lang="en-US" dirty="0">
              <a:solidFill>
                <a:srgbClr val="3498DB">
                  <a:lumMod val="50000"/>
                </a:srgbClr>
              </a:solidFill>
            </a:endParaRPr>
          </a:p>
        </p:txBody>
      </p:sp>
      <p:sp>
        <p:nvSpPr>
          <p:cNvPr id="123" name="Textplatzhalter 2"/>
          <p:cNvSpPr>
            <a:spLocks noGrp="1"/>
          </p:cNvSpPr>
          <p:nvPr userDrawn="1">
            <p:ph type="body" idx="1"/>
          </p:nvPr>
        </p:nvSpPr>
        <p:spPr>
          <a:xfrm>
            <a:off x="387241" y="1112964"/>
            <a:ext cx="8351895" cy="3241152"/>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 name="Gruppieren 2"/>
          <p:cNvGrpSpPr/>
          <p:nvPr userDrawn="1"/>
        </p:nvGrpSpPr>
        <p:grpSpPr>
          <a:xfrm>
            <a:off x="6694343" y="-324042"/>
            <a:ext cx="2614189" cy="1382897"/>
            <a:chOff x="8924627" y="-432057"/>
            <a:chExt cx="3485131" cy="1843863"/>
          </a:xfrm>
        </p:grpSpPr>
        <p:sp>
          <p:nvSpPr>
            <p:cNvPr id="22" name="Gleichschenkliges Dreieck 21"/>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23" name="Gleichschenkliges Dreieck 22"/>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24" name="Gleichschenkliges Dreieck 23"/>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25" name="Gleichschenkliges Dreieck 24"/>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26" name="Gleichschenkliges Dreieck 25"/>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27" name="Gleichschenkliges Dreieck 26"/>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30" name="Gleichschenkliges Dreieck 29"/>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31" name="Gleichschenkliges Dreieck 30"/>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44" name="Gleichschenkliges Dreieck 43"/>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45" name="Gleichschenkliges Dreieck 44"/>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46" name="Gleichschenkliges Dreieck 45"/>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47" name="Gleichschenkliges Dreieck 46"/>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sp>
          <p:nvSpPr>
            <p:cNvPr id="48" name="Gleichschenkliges Dreieck 47"/>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508"/>
              <a:endParaRPr lang="en-US" dirty="0">
                <a:solidFill>
                  <a:prstClr val="white"/>
                </a:solidFill>
              </a:endParaRPr>
            </a:p>
          </p:txBody>
        </p:sp>
      </p:grpSp>
    </p:spTree>
    <p:extLst>
      <p:ext uri="{BB962C8B-B14F-4D97-AF65-F5344CB8AC3E}">
        <p14:creationId xmlns:p14="http://schemas.microsoft.com/office/powerpoint/2010/main" val="54036564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2576" rtl="0" eaLnBrk="1" latinLnBrk="0" hangingPunct="1">
        <a:spcBef>
          <a:spcPct val="0"/>
        </a:spcBef>
        <a:buNone/>
        <a:defRPr lang="en-US" sz="2700" b="0" kern="1200" dirty="0">
          <a:solidFill>
            <a:schemeClr val="accent1">
              <a:lumMod val="50000"/>
            </a:schemeClr>
          </a:solidFill>
          <a:latin typeface="+mj-lt"/>
          <a:ea typeface="+mj-ea"/>
          <a:cs typeface="+mj-cs"/>
        </a:defRPr>
      </a:lvl1pPr>
    </p:titleStyle>
    <p:bodyStyle>
      <a:lvl1pPr marL="203801" indent="-203801" algn="l" defTabSz="682576" rtl="0" eaLnBrk="1" latinLnBrk="0" hangingPunct="1">
        <a:lnSpc>
          <a:spcPct val="90000"/>
        </a:lnSpc>
        <a:spcBef>
          <a:spcPts val="0"/>
        </a:spcBef>
        <a:spcAft>
          <a:spcPts val="750"/>
        </a:spcAft>
        <a:buFont typeface="Wingdings" panose="05000000000000000000" pitchFamily="2" charset="2"/>
        <a:buChar char="§"/>
        <a:defRPr sz="1700" kern="1200">
          <a:solidFill>
            <a:schemeClr val="accent1">
              <a:lumMod val="50000"/>
            </a:schemeClr>
          </a:solidFill>
          <a:latin typeface="Calibri Light" panose="020F0302020204030204" pitchFamily="34" charset="0"/>
          <a:ea typeface="+mn-ea"/>
          <a:cs typeface="+mn-cs"/>
        </a:defRPr>
      </a:lvl1pPr>
      <a:lvl2pPr marL="603209" indent="-203801" algn="l" defTabSz="682576" rtl="0" eaLnBrk="1" latinLnBrk="0" hangingPunct="1">
        <a:lnSpc>
          <a:spcPct val="90000"/>
        </a:lnSpc>
        <a:spcBef>
          <a:spcPts val="0"/>
        </a:spcBef>
        <a:spcAft>
          <a:spcPts val="750"/>
        </a:spcAft>
        <a:buFont typeface="Symbol" panose="05050102010706020507" pitchFamily="18" charset="2"/>
        <a:buChar char="-"/>
        <a:defRPr sz="1500" kern="1200">
          <a:solidFill>
            <a:schemeClr val="accent1">
              <a:lumMod val="50000"/>
            </a:schemeClr>
          </a:solidFill>
          <a:latin typeface="Calibri Light" panose="020F0302020204030204" pitchFamily="34" charset="0"/>
          <a:ea typeface="+mn-ea"/>
          <a:cs typeface="+mn-cs"/>
        </a:defRPr>
      </a:lvl2pPr>
      <a:lvl3pPr marL="807009" indent="-132739" algn="l" defTabSz="682576" rtl="0" eaLnBrk="1" latinLnBrk="0" hangingPunct="1">
        <a:lnSpc>
          <a:spcPct val="90000"/>
        </a:lnSpc>
        <a:spcBef>
          <a:spcPts val="0"/>
        </a:spcBef>
        <a:spcAft>
          <a:spcPts val="750"/>
        </a:spcAft>
        <a:buFont typeface="Symbol" panose="05050102010706020507" pitchFamily="18" charset="2"/>
        <a:buChar char="-"/>
        <a:defRPr sz="1400" kern="1200">
          <a:solidFill>
            <a:schemeClr val="accent1">
              <a:lumMod val="50000"/>
            </a:schemeClr>
          </a:solidFill>
          <a:latin typeface="Calibri Light" panose="020F0302020204030204" pitchFamily="34" charset="0"/>
          <a:ea typeface="+mn-ea"/>
          <a:cs typeface="+mn-cs"/>
        </a:defRPr>
      </a:lvl3pPr>
      <a:lvl4pPr marL="1072454" indent="-132739" algn="l" defTabSz="682576"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4pPr>
      <a:lvl5pPr marL="1339095" indent="-133907" algn="l" defTabSz="682576" rtl="0" eaLnBrk="1" latinLnBrk="0" hangingPunct="1">
        <a:lnSpc>
          <a:spcPct val="90000"/>
        </a:lnSpc>
        <a:spcBef>
          <a:spcPts val="0"/>
        </a:spcBef>
        <a:spcAft>
          <a:spcPts val="750"/>
        </a:spcAft>
        <a:buFont typeface="Symbol" panose="05050102010706020507" pitchFamily="18" charset="2"/>
        <a:buChar char="-"/>
        <a:defRPr sz="1200" kern="1200">
          <a:solidFill>
            <a:schemeClr val="accent1">
              <a:lumMod val="50000"/>
            </a:schemeClr>
          </a:solidFill>
          <a:latin typeface="Calibri Light" panose="020F0302020204030204" pitchFamily="34" charset="0"/>
          <a:ea typeface="+mn-ea"/>
          <a:cs typeface="+mn-cs"/>
        </a:defRPr>
      </a:lvl5pPr>
      <a:lvl6pPr marL="1877108" indent="-170651" algn="l" defTabSz="68257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18415" indent="-170651" algn="l" defTabSz="68257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59697" indent="-170651" algn="l" defTabSz="68257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00981" indent="-170651" algn="l" defTabSz="682576"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2576" rtl="0" eaLnBrk="1" latinLnBrk="0" hangingPunct="1">
        <a:defRPr sz="1400" kern="1200">
          <a:solidFill>
            <a:schemeClr val="tx1"/>
          </a:solidFill>
          <a:latin typeface="+mn-lt"/>
          <a:ea typeface="+mn-ea"/>
          <a:cs typeface="+mn-cs"/>
        </a:defRPr>
      </a:lvl1pPr>
      <a:lvl2pPr marL="341302" algn="l" defTabSz="682576" rtl="0" eaLnBrk="1" latinLnBrk="0" hangingPunct="1">
        <a:defRPr sz="1400" kern="1200">
          <a:solidFill>
            <a:schemeClr val="tx1"/>
          </a:solidFill>
          <a:latin typeface="+mn-lt"/>
          <a:ea typeface="+mn-ea"/>
          <a:cs typeface="+mn-cs"/>
        </a:defRPr>
      </a:lvl2pPr>
      <a:lvl3pPr marL="682576" algn="l" defTabSz="682576" rtl="0" eaLnBrk="1" latinLnBrk="0" hangingPunct="1">
        <a:defRPr sz="1400" kern="1200">
          <a:solidFill>
            <a:schemeClr val="tx1"/>
          </a:solidFill>
          <a:latin typeface="+mn-lt"/>
          <a:ea typeface="+mn-ea"/>
          <a:cs typeface="+mn-cs"/>
        </a:defRPr>
      </a:lvl3pPr>
      <a:lvl4pPr marL="1023905" algn="l" defTabSz="682576" rtl="0" eaLnBrk="1" latinLnBrk="0" hangingPunct="1">
        <a:defRPr sz="1400" kern="1200">
          <a:solidFill>
            <a:schemeClr val="tx1"/>
          </a:solidFill>
          <a:latin typeface="+mn-lt"/>
          <a:ea typeface="+mn-ea"/>
          <a:cs typeface="+mn-cs"/>
        </a:defRPr>
      </a:lvl4pPr>
      <a:lvl5pPr marL="1365175" algn="l" defTabSz="682576" rtl="0" eaLnBrk="1" latinLnBrk="0" hangingPunct="1">
        <a:defRPr sz="1400" kern="1200">
          <a:solidFill>
            <a:schemeClr val="tx1"/>
          </a:solidFill>
          <a:latin typeface="+mn-lt"/>
          <a:ea typeface="+mn-ea"/>
          <a:cs typeface="+mn-cs"/>
        </a:defRPr>
      </a:lvl5pPr>
      <a:lvl6pPr marL="1706462" algn="l" defTabSz="682576" rtl="0" eaLnBrk="1" latinLnBrk="0" hangingPunct="1">
        <a:defRPr sz="1400" kern="1200">
          <a:solidFill>
            <a:schemeClr val="tx1"/>
          </a:solidFill>
          <a:latin typeface="+mn-lt"/>
          <a:ea typeface="+mn-ea"/>
          <a:cs typeface="+mn-cs"/>
        </a:defRPr>
      </a:lvl6pPr>
      <a:lvl7pPr marL="2047760" algn="l" defTabSz="682576" rtl="0" eaLnBrk="1" latinLnBrk="0" hangingPunct="1">
        <a:defRPr sz="1400" kern="1200">
          <a:solidFill>
            <a:schemeClr val="tx1"/>
          </a:solidFill>
          <a:latin typeface="+mn-lt"/>
          <a:ea typeface="+mn-ea"/>
          <a:cs typeface="+mn-cs"/>
        </a:defRPr>
      </a:lvl7pPr>
      <a:lvl8pPr marL="2389041" algn="l" defTabSz="682576" rtl="0" eaLnBrk="1" latinLnBrk="0" hangingPunct="1">
        <a:defRPr sz="1400" kern="1200">
          <a:solidFill>
            <a:schemeClr val="tx1"/>
          </a:solidFill>
          <a:latin typeface="+mn-lt"/>
          <a:ea typeface="+mn-ea"/>
          <a:cs typeface="+mn-cs"/>
        </a:defRPr>
      </a:lvl8pPr>
      <a:lvl9pPr marL="2730350" algn="l" defTabSz="682576"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87240" y="308122"/>
            <a:ext cx="6345826" cy="804842"/>
          </a:xfrm>
          <a:prstGeom prst="rect">
            <a:avLst/>
          </a:prstGeom>
        </p:spPr>
        <p:txBody>
          <a:bodyPr vert="horz" lIns="0" tIns="0" rIns="0" bIns="0" rtlCol="0" anchor="t" anchorCtr="0">
            <a:norm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387240" y="1112964"/>
            <a:ext cx="6345826" cy="3240000"/>
          </a:xfrm>
          <a:prstGeom prst="rect">
            <a:avLst/>
          </a:prstGeom>
        </p:spPr>
        <p:txBody>
          <a:bodyPr vert="horz" lIns="8099"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3"/>
          </p:nvPr>
        </p:nvSpPr>
        <p:spPr>
          <a:xfrm>
            <a:off x="2968349" y="4557271"/>
            <a:ext cx="3207305" cy="270000"/>
          </a:xfrm>
          <a:prstGeom prst="rect">
            <a:avLst/>
          </a:prstGeom>
        </p:spPr>
        <p:txBody>
          <a:bodyPr vert="horz" lIns="0" tIns="0" rIns="0" bIns="0" rtlCol="0" anchor="b" anchorCtr="0"/>
          <a:lstStyle>
            <a:lvl1pPr algn="ctr" defTabSz="682984">
              <a:lnSpc>
                <a:spcPct val="90000"/>
              </a:lnSpc>
              <a:spcAft>
                <a:spcPts val="750"/>
              </a:spcAft>
              <a:defRPr sz="900">
                <a:solidFill>
                  <a:schemeClr val="bg1">
                    <a:lumMod val="50000"/>
                  </a:schemeClr>
                </a:solidFill>
                <a:latin typeface="Calibri Light" panose="020F0302020204030204" pitchFamily="34" charset="0"/>
              </a:defRPr>
            </a:lvl1pPr>
          </a:lstStyle>
          <a:p>
            <a:r>
              <a:rPr lang="en-US" dirty="0">
                <a:solidFill>
                  <a:prstClr val="white">
                    <a:lumMod val="50000"/>
                  </a:prstClr>
                </a:solidFill>
              </a:rPr>
              <a:t>Enter your footer text here</a:t>
            </a:r>
          </a:p>
        </p:txBody>
      </p:sp>
      <p:grpSp>
        <p:nvGrpSpPr>
          <p:cNvPr id="4" name="Gruppieren 17"/>
          <p:cNvGrpSpPr/>
          <p:nvPr userDrawn="1"/>
        </p:nvGrpSpPr>
        <p:grpSpPr>
          <a:xfrm>
            <a:off x="7503105" y="3612"/>
            <a:ext cx="1845710" cy="5137547"/>
            <a:chOff x="10002838" y="4763"/>
            <a:chExt cx="2460626" cy="6850062"/>
          </a:xfrm>
          <a:gradFill>
            <a:gsLst>
              <a:gs pos="0">
                <a:schemeClr val="accent1"/>
              </a:gs>
              <a:gs pos="84000">
                <a:schemeClr val="accent4">
                  <a:lumMod val="20000"/>
                  <a:lumOff val="80000"/>
                </a:schemeClr>
              </a:gs>
            </a:gsLst>
            <a:lin ang="5400000" scaled="0"/>
          </a:gradFill>
        </p:grpSpPr>
        <p:sp>
          <p:nvSpPr>
            <p:cNvPr id="19" name="Freeform 61"/>
            <p:cNvSpPr>
              <a:spLocks/>
            </p:cNvSpPr>
            <p:nvPr userDrawn="1"/>
          </p:nvSpPr>
          <p:spPr bwMode="auto">
            <a:xfrm>
              <a:off x="10744201" y="433388"/>
              <a:ext cx="990600" cy="855663"/>
            </a:xfrm>
            <a:custGeom>
              <a:avLst/>
              <a:gdLst>
                <a:gd name="T0" fmla="*/ 156 w 624"/>
                <a:gd name="T1" fmla="*/ 539 h 539"/>
                <a:gd name="T2" fmla="*/ 0 w 624"/>
                <a:gd name="T3" fmla="*/ 269 h 539"/>
                <a:gd name="T4" fmla="*/ 156 w 624"/>
                <a:gd name="T5" fmla="*/ 0 h 539"/>
                <a:gd name="T6" fmla="*/ 468 w 624"/>
                <a:gd name="T7" fmla="*/ 0 h 539"/>
                <a:gd name="T8" fmla="*/ 624 w 624"/>
                <a:gd name="T9" fmla="*/ 269 h 539"/>
                <a:gd name="T10" fmla="*/ 468 w 624"/>
                <a:gd name="T11" fmla="*/ 539 h 539"/>
                <a:gd name="T12" fmla="*/ 156 w 624"/>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4" h="539">
                  <a:moveTo>
                    <a:pt x="156" y="539"/>
                  </a:moveTo>
                  <a:lnTo>
                    <a:pt x="0" y="269"/>
                  </a:lnTo>
                  <a:lnTo>
                    <a:pt x="156" y="0"/>
                  </a:lnTo>
                  <a:lnTo>
                    <a:pt x="468" y="0"/>
                  </a:lnTo>
                  <a:lnTo>
                    <a:pt x="624" y="269"/>
                  </a:lnTo>
                  <a:lnTo>
                    <a:pt x="468"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0" name="Freeform 62"/>
            <p:cNvSpPr>
              <a:spLocks/>
            </p:cNvSpPr>
            <p:nvPr userDrawn="1"/>
          </p:nvSpPr>
          <p:spPr bwMode="auto">
            <a:xfrm>
              <a:off x="10744201" y="1289050"/>
              <a:ext cx="990600" cy="858838"/>
            </a:xfrm>
            <a:custGeom>
              <a:avLst/>
              <a:gdLst>
                <a:gd name="T0" fmla="*/ 156 w 624"/>
                <a:gd name="T1" fmla="*/ 541 h 541"/>
                <a:gd name="T2" fmla="*/ 0 w 624"/>
                <a:gd name="T3" fmla="*/ 271 h 541"/>
                <a:gd name="T4" fmla="*/ 156 w 624"/>
                <a:gd name="T5" fmla="*/ 0 h 541"/>
                <a:gd name="T6" fmla="*/ 468 w 624"/>
                <a:gd name="T7" fmla="*/ 0 h 541"/>
                <a:gd name="T8" fmla="*/ 624 w 624"/>
                <a:gd name="T9" fmla="*/ 271 h 541"/>
                <a:gd name="T10" fmla="*/ 468 w 624"/>
                <a:gd name="T11" fmla="*/ 541 h 541"/>
                <a:gd name="T12" fmla="*/ 156 w 624"/>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4" h="541">
                  <a:moveTo>
                    <a:pt x="156" y="541"/>
                  </a:moveTo>
                  <a:lnTo>
                    <a:pt x="0" y="271"/>
                  </a:lnTo>
                  <a:lnTo>
                    <a:pt x="156" y="0"/>
                  </a:lnTo>
                  <a:lnTo>
                    <a:pt x="468" y="0"/>
                  </a:lnTo>
                  <a:lnTo>
                    <a:pt x="624" y="271"/>
                  </a:lnTo>
                  <a:lnTo>
                    <a:pt x="468" y="541"/>
                  </a:lnTo>
                  <a:lnTo>
                    <a:pt x="156" y="541"/>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24" name="Freeform 66"/>
            <p:cNvSpPr>
              <a:spLocks/>
            </p:cNvSpPr>
            <p:nvPr userDrawn="1"/>
          </p:nvSpPr>
          <p:spPr bwMode="auto">
            <a:xfrm>
              <a:off x="10002838" y="4763"/>
              <a:ext cx="989013" cy="855663"/>
            </a:xfrm>
            <a:custGeom>
              <a:avLst/>
              <a:gdLst>
                <a:gd name="T0" fmla="*/ 156 w 623"/>
                <a:gd name="T1" fmla="*/ 539 h 539"/>
                <a:gd name="T2" fmla="*/ 0 w 623"/>
                <a:gd name="T3" fmla="*/ 270 h 539"/>
                <a:gd name="T4" fmla="*/ 156 w 623"/>
                <a:gd name="T5" fmla="*/ 0 h 539"/>
                <a:gd name="T6" fmla="*/ 467 w 623"/>
                <a:gd name="T7" fmla="*/ 0 h 539"/>
                <a:gd name="T8" fmla="*/ 623 w 623"/>
                <a:gd name="T9" fmla="*/ 270 h 539"/>
                <a:gd name="T10" fmla="*/ 467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7" y="0"/>
                  </a:lnTo>
                  <a:lnTo>
                    <a:pt x="623" y="270"/>
                  </a:lnTo>
                  <a:lnTo>
                    <a:pt x="467"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0" name="Freeform 72"/>
            <p:cNvSpPr>
              <a:spLocks/>
            </p:cNvSpPr>
            <p:nvPr userDrawn="1"/>
          </p:nvSpPr>
          <p:spPr bwMode="auto">
            <a:xfrm>
              <a:off x="10744201" y="5576888"/>
              <a:ext cx="990600" cy="858838"/>
            </a:xfrm>
            <a:custGeom>
              <a:avLst/>
              <a:gdLst>
                <a:gd name="T0" fmla="*/ 156 w 624"/>
                <a:gd name="T1" fmla="*/ 541 h 541"/>
                <a:gd name="T2" fmla="*/ 0 w 624"/>
                <a:gd name="T3" fmla="*/ 269 h 541"/>
                <a:gd name="T4" fmla="*/ 156 w 624"/>
                <a:gd name="T5" fmla="*/ 0 h 541"/>
                <a:gd name="T6" fmla="*/ 468 w 624"/>
                <a:gd name="T7" fmla="*/ 0 h 541"/>
                <a:gd name="T8" fmla="*/ 624 w 624"/>
                <a:gd name="T9" fmla="*/ 269 h 541"/>
                <a:gd name="T10" fmla="*/ 468 w 624"/>
                <a:gd name="T11" fmla="*/ 541 h 541"/>
                <a:gd name="T12" fmla="*/ 156 w 624"/>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4" h="541">
                  <a:moveTo>
                    <a:pt x="156" y="541"/>
                  </a:moveTo>
                  <a:lnTo>
                    <a:pt x="0" y="269"/>
                  </a:lnTo>
                  <a:lnTo>
                    <a:pt x="156" y="0"/>
                  </a:lnTo>
                  <a:lnTo>
                    <a:pt x="468" y="0"/>
                  </a:lnTo>
                  <a:lnTo>
                    <a:pt x="624" y="269"/>
                  </a:lnTo>
                  <a:lnTo>
                    <a:pt x="468" y="541"/>
                  </a:lnTo>
                  <a:lnTo>
                    <a:pt x="156" y="541"/>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algn="ctr" defTabSz="682984"/>
              <a:endParaRPr lang="de-DE" dirty="0">
                <a:solidFill>
                  <a:prstClr val="black"/>
                </a:solidFill>
              </a:endParaRPr>
            </a:p>
          </p:txBody>
        </p:sp>
        <p:sp>
          <p:nvSpPr>
            <p:cNvPr id="37" name="Freeform 79"/>
            <p:cNvSpPr>
              <a:spLocks/>
            </p:cNvSpPr>
            <p:nvPr userDrawn="1"/>
          </p:nvSpPr>
          <p:spPr bwMode="auto">
            <a:xfrm>
              <a:off x="11474451" y="860425"/>
              <a:ext cx="989013" cy="857250"/>
            </a:xfrm>
            <a:custGeom>
              <a:avLst/>
              <a:gdLst>
                <a:gd name="T0" fmla="*/ 156 w 623"/>
                <a:gd name="T1" fmla="*/ 540 h 540"/>
                <a:gd name="T2" fmla="*/ 0 w 623"/>
                <a:gd name="T3" fmla="*/ 270 h 540"/>
                <a:gd name="T4" fmla="*/ 156 w 623"/>
                <a:gd name="T5" fmla="*/ 0 h 540"/>
                <a:gd name="T6" fmla="*/ 468 w 623"/>
                <a:gd name="T7" fmla="*/ 0 h 540"/>
                <a:gd name="T8" fmla="*/ 623 w 623"/>
                <a:gd name="T9" fmla="*/ 270 h 540"/>
                <a:gd name="T10" fmla="*/ 468 w 623"/>
                <a:gd name="T11" fmla="*/ 540 h 540"/>
                <a:gd name="T12" fmla="*/ 156 w 623"/>
                <a:gd name="T13" fmla="*/ 540 h 540"/>
              </a:gdLst>
              <a:ahLst/>
              <a:cxnLst>
                <a:cxn ang="0">
                  <a:pos x="T0" y="T1"/>
                </a:cxn>
                <a:cxn ang="0">
                  <a:pos x="T2" y="T3"/>
                </a:cxn>
                <a:cxn ang="0">
                  <a:pos x="T4" y="T5"/>
                </a:cxn>
                <a:cxn ang="0">
                  <a:pos x="T6" y="T7"/>
                </a:cxn>
                <a:cxn ang="0">
                  <a:pos x="T8" y="T9"/>
                </a:cxn>
                <a:cxn ang="0">
                  <a:pos x="T10" y="T11"/>
                </a:cxn>
                <a:cxn ang="0">
                  <a:pos x="T12" y="T13"/>
                </a:cxn>
              </a:cxnLst>
              <a:rect l="0" t="0" r="r" b="b"/>
              <a:pathLst>
                <a:path w="623" h="540">
                  <a:moveTo>
                    <a:pt x="156" y="540"/>
                  </a:moveTo>
                  <a:lnTo>
                    <a:pt x="0" y="270"/>
                  </a:lnTo>
                  <a:lnTo>
                    <a:pt x="156" y="0"/>
                  </a:lnTo>
                  <a:lnTo>
                    <a:pt x="468" y="0"/>
                  </a:lnTo>
                  <a:lnTo>
                    <a:pt x="623" y="270"/>
                  </a:lnTo>
                  <a:lnTo>
                    <a:pt x="468" y="540"/>
                  </a:lnTo>
                  <a:lnTo>
                    <a:pt x="156" y="540"/>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8" name="Freeform 80"/>
            <p:cNvSpPr>
              <a:spLocks/>
            </p:cNvSpPr>
            <p:nvPr userDrawn="1"/>
          </p:nvSpPr>
          <p:spPr bwMode="auto">
            <a:xfrm>
              <a:off x="11474451" y="1717675"/>
              <a:ext cx="989013" cy="855663"/>
            </a:xfrm>
            <a:custGeom>
              <a:avLst/>
              <a:gdLst>
                <a:gd name="T0" fmla="*/ 156 w 623"/>
                <a:gd name="T1" fmla="*/ 539 h 539"/>
                <a:gd name="T2" fmla="*/ 0 w 623"/>
                <a:gd name="T3" fmla="*/ 269 h 539"/>
                <a:gd name="T4" fmla="*/ 156 w 623"/>
                <a:gd name="T5" fmla="*/ 0 h 539"/>
                <a:gd name="T6" fmla="*/ 468 w 623"/>
                <a:gd name="T7" fmla="*/ 0 h 539"/>
                <a:gd name="T8" fmla="*/ 623 w 623"/>
                <a:gd name="T9" fmla="*/ 269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69"/>
                  </a:lnTo>
                  <a:lnTo>
                    <a:pt x="156" y="0"/>
                  </a:lnTo>
                  <a:lnTo>
                    <a:pt x="468" y="0"/>
                  </a:lnTo>
                  <a:lnTo>
                    <a:pt x="623" y="269"/>
                  </a:lnTo>
                  <a:lnTo>
                    <a:pt x="468"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39" name="Freeform 81"/>
            <p:cNvSpPr>
              <a:spLocks/>
            </p:cNvSpPr>
            <p:nvPr userDrawn="1"/>
          </p:nvSpPr>
          <p:spPr bwMode="auto">
            <a:xfrm>
              <a:off x="11474451" y="4763"/>
              <a:ext cx="989013" cy="855663"/>
            </a:xfrm>
            <a:custGeom>
              <a:avLst/>
              <a:gdLst>
                <a:gd name="T0" fmla="*/ 156 w 623"/>
                <a:gd name="T1" fmla="*/ 539 h 539"/>
                <a:gd name="T2" fmla="*/ 0 w 623"/>
                <a:gd name="T3" fmla="*/ 270 h 539"/>
                <a:gd name="T4" fmla="*/ 156 w 623"/>
                <a:gd name="T5" fmla="*/ 0 h 539"/>
                <a:gd name="T6" fmla="*/ 468 w 623"/>
                <a:gd name="T7" fmla="*/ 0 h 539"/>
                <a:gd name="T8" fmla="*/ 623 w 623"/>
                <a:gd name="T9" fmla="*/ 270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8" y="0"/>
                  </a:lnTo>
                  <a:lnTo>
                    <a:pt x="623" y="270"/>
                  </a:lnTo>
                  <a:lnTo>
                    <a:pt x="468"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1" name="Freeform 83"/>
            <p:cNvSpPr>
              <a:spLocks/>
            </p:cNvSpPr>
            <p:nvPr userDrawn="1"/>
          </p:nvSpPr>
          <p:spPr bwMode="auto">
            <a:xfrm>
              <a:off x="11474451" y="4284663"/>
              <a:ext cx="989013" cy="855663"/>
            </a:xfrm>
            <a:custGeom>
              <a:avLst/>
              <a:gdLst>
                <a:gd name="T0" fmla="*/ 156 w 623"/>
                <a:gd name="T1" fmla="*/ 539 h 539"/>
                <a:gd name="T2" fmla="*/ 0 w 623"/>
                <a:gd name="T3" fmla="*/ 270 h 539"/>
                <a:gd name="T4" fmla="*/ 156 w 623"/>
                <a:gd name="T5" fmla="*/ 0 h 539"/>
                <a:gd name="T6" fmla="*/ 468 w 623"/>
                <a:gd name="T7" fmla="*/ 0 h 539"/>
                <a:gd name="T8" fmla="*/ 623 w 623"/>
                <a:gd name="T9" fmla="*/ 270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70"/>
                  </a:lnTo>
                  <a:lnTo>
                    <a:pt x="156" y="0"/>
                  </a:lnTo>
                  <a:lnTo>
                    <a:pt x="468" y="0"/>
                  </a:lnTo>
                  <a:lnTo>
                    <a:pt x="623" y="270"/>
                  </a:lnTo>
                  <a:lnTo>
                    <a:pt x="468"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2" name="Freeform 84"/>
            <p:cNvSpPr>
              <a:spLocks/>
            </p:cNvSpPr>
            <p:nvPr userDrawn="1"/>
          </p:nvSpPr>
          <p:spPr bwMode="auto">
            <a:xfrm>
              <a:off x="11474451" y="5140325"/>
              <a:ext cx="989013" cy="858838"/>
            </a:xfrm>
            <a:custGeom>
              <a:avLst/>
              <a:gdLst>
                <a:gd name="T0" fmla="*/ 156 w 623"/>
                <a:gd name="T1" fmla="*/ 541 h 541"/>
                <a:gd name="T2" fmla="*/ 0 w 623"/>
                <a:gd name="T3" fmla="*/ 270 h 541"/>
                <a:gd name="T4" fmla="*/ 156 w 623"/>
                <a:gd name="T5" fmla="*/ 0 h 541"/>
                <a:gd name="T6" fmla="*/ 468 w 623"/>
                <a:gd name="T7" fmla="*/ 0 h 541"/>
                <a:gd name="T8" fmla="*/ 623 w 623"/>
                <a:gd name="T9" fmla="*/ 270 h 541"/>
                <a:gd name="T10" fmla="*/ 468 w 623"/>
                <a:gd name="T11" fmla="*/ 541 h 541"/>
                <a:gd name="T12" fmla="*/ 156 w 623"/>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623" h="541">
                  <a:moveTo>
                    <a:pt x="156" y="541"/>
                  </a:moveTo>
                  <a:lnTo>
                    <a:pt x="0" y="270"/>
                  </a:lnTo>
                  <a:lnTo>
                    <a:pt x="156" y="0"/>
                  </a:lnTo>
                  <a:lnTo>
                    <a:pt x="468" y="0"/>
                  </a:lnTo>
                  <a:lnTo>
                    <a:pt x="623" y="270"/>
                  </a:lnTo>
                  <a:lnTo>
                    <a:pt x="468" y="541"/>
                  </a:lnTo>
                  <a:lnTo>
                    <a:pt x="156" y="541"/>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3" name="Freeform 85"/>
            <p:cNvSpPr>
              <a:spLocks/>
            </p:cNvSpPr>
            <p:nvPr userDrawn="1"/>
          </p:nvSpPr>
          <p:spPr bwMode="auto">
            <a:xfrm>
              <a:off x="11474451" y="5997575"/>
              <a:ext cx="989013" cy="857250"/>
            </a:xfrm>
            <a:custGeom>
              <a:avLst/>
              <a:gdLst>
                <a:gd name="T0" fmla="*/ 156 w 623"/>
                <a:gd name="T1" fmla="*/ 540 h 540"/>
                <a:gd name="T2" fmla="*/ 0 w 623"/>
                <a:gd name="T3" fmla="*/ 269 h 540"/>
                <a:gd name="T4" fmla="*/ 156 w 623"/>
                <a:gd name="T5" fmla="*/ 0 h 540"/>
                <a:gd name="T6" fmla="*/ 468 w 623"/>
                <a:gd name="T7" fmla="*/ 0 h 540"/>
                <a:gd name="T8" fmla="*/ 623 w 623"/>
                <a:gd name="T9" fmla="*/ 269 h 540"/>
                <a:gd name="T10" fmla="*/ 468 w 623"/>
                <a:gd name="T11" fmla="*/ 540 h 540"/>
                <a:gd name="T12" fmla="*/ 156 w 623"/>
                <a:gd name="T13" fmla="*/ 540 h 540"/>
              </a:gdLst>
              <a:ahLst/>
              <a:cxnLst>
                <a:cxn ang="0">
                  <a:pos x="T0" y="T1"/>
                </a:cxn>
                <a:cxn ang="0">
                  <a:pos x="T2" y="T3"/>
                </a:cxn>
                <a:cxn ang="0">
                  <a:pos x="T4" y="T5"/>
                </a:cxn>
                <a:cxn ang="0">
                  <a:pos x="T6" y="T7"/>
                </a:cxn>
                <a:cxn ang="0">
                  <a:pos x="T8" y="T9"/>
                </a:cxn>
                <a:cxn ang="0">
                  <a:pos x="T10" y="T11"/>
                </a:cxn>
                <a:cxn ang="0">
                  <a:pos x="T12" y="T13"/>
                </a:cxn>
              </a:cxnLst>
              <a:rect l="0" t="0" r="r" b="b"/>
              <a:pathLst>
                <a:path w="623" h="540">
                  <a:moveTo>
                    <a:pt x="156" y="540"/>
                  </a:moveTo>
                  <a:lnTo>
                    <a:pt x="0" y="269"/>
                  </a:lnTo>
                  <a:lnTo>
                    <a:pt x="156" y="0"/>
                  </a:lnTo>
                  <a:lnTo>
                    <a:pt x="468" y="0"/>
                  </a:lnTo>
                  <a:lnTo>
                    <a:pt x="623" y="269"/>
                  </a:lnTo>
                  <a:lnTo>
                    <a:pt x="468" y="540"/>
                  </a:lnTo>
                  <a:lnTo>
                    <a:pt x="156" y="540"/>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sp>
          <p:nvSpPr>
            <p:cNvPr id="44" name="Freeform 86"/>
            <p:cNvSpPr>
              <a:spLocks/>
            </p:cNvSpPr>
            <p:nvPr userDrawn="1"/>
          </p:nvSpPr>
          <p:spPr bwMode="auto">
            <a:xfrm>
              <a:off x="11474451" y="2573338"/>
              <a:ext cx="989013" cy="855663"/>
            </a:xfrm>
            <a:custGeom>
              <a:avLst/>
              <a:gdLst>
                <a:gd name="T0" fmla="*/ 156 w 623"/>
                <a:gd name="T1" fmla="*/ 539 h 539"/>
                <a:gd name="T2" fmla="*/ 0 w 623"/>
                <a:gd name="T3" fmla="*/ 269 h 539"/>
                <a:gd name="T4" fmla="*/ 156 w 623"/>
                <a:gd name="T5" fmla="*/ 0 h 539"/>
                <a:gd name="T6" fmla="*/ 468 w 623"/>
                <a:gd name="T7" fmla="*/ 0 h 539"/>
                <a:gd name="T8" fmla="*/ 623 w 623"/>
                <a:gd name="T9" fmla="*/ 269 h 539"/>
                <a:gd name="T10" fmla="*/ 468 w 623"/>
                <a:gd name="T11" fmla="*/ 539 h 539"/>
                <a:gd name="T12" fmla="*/ 156 w 623"/>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23" h="539">
                  <a:moveTo>
                    <a:pt x="156" y="539"/>
                  </a:moveTo>
                  <a:lnTo>
                    <a:pt x="0" y="269"/>
                  </a:lnTo>
                  <a:lnTo>
                    <a:pt x="156" y="0"/>
                  </a:lnTo>
                  <a:lnTo>
                    <a:pt x="468" y="0"/>
                  </a:lnTo>
                  <a:lnTo>
                    <a:pt x="623" y="269"/>
                  </a:lnTo>
                  <a:lnTo>
                    <a:pt x="468" y="539"/>
                  </a:lnTo>
                  <a:lnTo>
                    <a:pt x="156" y="539"/>
                  </a:lnTo>
                  <a:close/>
                </a:path>
              </a:pathLst>
            </a:custGeom>
            <a:grp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682984"/>
              <a:endParaRPr lang="de-DE" dirty="0">
                <a:solidFill>
                  <a:prstClr val="black"/>
                </a:solidFill>
              </a:endParaRPr>
            </a:p>
          </p:txBody>
        </p:sp>
      </p:gr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3052" rtl="0" eaLnBrk="1" latinLnBrk="0" hangingPunct="1">
        <a:spcBef>
          <a:spcPct val="0"/>
        </a:spcBef>
        <a:buNone/>
        <a:defRPr sz="2700" b="0" kern="1200">
          <a:solidFill>
            <a:schemeClr val="tx1"/>
          </a:solidFill>
          <a:latin typeface="Bebas Neue" panose="020B0506020202020201" pitchFamily="34" charset="0"/>
          <a:ea typeface="+mj-ea"/>
          <a:cs typeface="+mj-cs"/>
        </a:defRPr>
      </a:lvl1pPr>
    </p:titleStyle>
    <p:bodyStyle>
      <a:lvl1pPr marL="203948" indent="-203948" algn="l" defTabSz="683052" rtl="0" eaLnBrk="1" latinLnBrk="0" hangingPunct="1">
        <a:lnSpc>
          <a:spcPct val="90000"/>
        </a:lnSpc>
        <a:spcBef>
          <a:spcPts val="0"/>
        </a:spcBef>
        <a:spcAft>
          <a:spcPts val="750"/>
        </a:spcAft>
        <a:buFont typeface="Wingdings" panose="05000000000000000000" pitchFamily="2" charset="2"/>
        <a:buChar char="§"/>
        <a:defRPr sz="1700" kern="1200">
          <a:solidFill>
            <a:schemeClr val="tx1"/>
          </a:solidFill>
          <a:latin typeface="Calibri Light" panose="020F0302020204030204" pitchFamily="34" charset="0"/>
          <a:ea typeface="+mn-ea"/>
          <a:cs typeface="+mn-cs"/>
        </a:defRPr>
      </a:lvl1pPr>
      <a:lvl2pPr marL="603629" indent="-203948" algn="l" defTabSz="683052" rtl="0" eaLnBrk="1" latinLnBrk="0" hangingPunct="1">
        <a:lnSpc>
          <a:spcPct val="90000"/>
        </a:lnSpc>
        <a:spcBef>
          <a:spcPts val="0"/>
        </a:spcBef>
        <a:spcAft>
          <a:spcPts val="750"/>
        </a:spcAft>
        <a:buFont typeface="Symbol" panose="05050102010706020507" pitchFamily="18" charset="2"/>
        <a:buChar char="-"/>
        <a:defRPr sz="1500" kern="1200">
          <a:solidFill>
            <a:schemeClr val="tx1"/>
          </a:solidFill>
          <a:latin typeface="Calibri Light" panose="020F0302020204030204" pitchFamily="34" charset="0"/>
          <a:ea typeface="+mn-ea"/>
          <a:cs typeface="+mn-cs"/>
        </a:defRPr>
      </a:lvl2pPr>
      <a:lvl3pPr marL="807576" indent="-132830" algn="l" defTabSz="683052" rtl="0" eaLnBrk="1" latinLnBrk="0" hangingPunct="1">
        <a:lnSpc>
          <a:spcPct val="90000"/>
        </a:lnSpc>
        <a:spcBef>
          <a:spcPts val="0"/>
        </a:spcBef>
        <a:spcAft>
          <a:spcPts val="75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3pPr>
      <a:lvl4pPr marL="1073203" indent="-132830" algn="l" defTabSz="683052"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4pPr>
      <a:lvl5pPr marL="1340033" indent="-134002" algn="l" defTabSz="683052" rtl="0" eaLnBrk="1" latinLnBrk="0" hangingPunct="1">
        <a:lnSpc>
          <a:spcPct val="90000"/>
        </a:lnSpc>
        <a:spcBef>
          <a:spcPts val="0"/>
        </a:spcBef>
        <a:spcAft>
          <a:spcPts val="750"/>
        </a:spcAft>
        <a:buFont typeface="Symbol" panose="05050102010706020507" pitchFamily="18" charset="2"/>
        <a:buChar char="-"/>
        <a:defRPr sz="1200" kern="1200">
          <a:solidFill>
            <a:schemeClr val="tx1"/>
          </a:solidFill>
          <a:latin typeface="Calibri Light" panose="020F0302020204030204" pitchFamily="34" charset="0"/>
          <a:ea typeface="+mn-ea"/>
          <a:cs typeface="+mn-cs"/>
        </a:defRPr>
      </a:lvl5pPr>
      <a:lvl6pPr marL="1878420" indent="-170770" algn="l" defTabSz="68305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19969" indent="-170770" algn="l" defTabSz="68305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61489" indent="-170770" algn="l" defTabSz="68305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03011" indent="-170770" algn="l" defTabSz="68305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3052" rtl="0" eaLnBrk="1" latinLnBrk="0" hangingPunct="1">
        <a:defRPr sz="1400" kern="1200">
          <a:solidFill>
            <a:schemeClr val="tx1"/>
          </a:solidFill>
          <a:latin typeface="+mn-lt"/>
          <a:ea typeface="+mn-ea"/>
          <a:cs typeface="+mn-cs"/>
        </a:defRPr>
      </a:lvl1pPr>
      <a:lvl2pPr marL="341540" algn="l" defTabSz="683052" rtl="0" eaLnBrk="1" latinLnBrk="0" hangingPunct="1">
        <a:defRPr sz="1400" kern="1200">
          <a:solidFill>
            <a:schemeClr val="tx1"/>
          </a:solidFill>
          <a:latin typeface="+mn-lt"/>
          <a:ea typeface="+mn-ea"/>
          <a:cs typeface="+mn-cs"/>
        </a:defRPr>
      </a:lvl2pPr>
      <a:lvl3pPr marL="683052" algn="l" defTabSz="683052" rtl="0" eaLnBrk="1" latinLnBrk="0" hangingPunct="1">
        <a:defRPr sz="1400" kern="1200">
          <a:solidFill>
            <a:schemeClr val="tx1"/>
          </a:solidFill>
          <a:latin typeface="+mn-lt"/>
          <a:ea typeface="+mn-ea"/>
          <a:cs typeface="+mn-cs"/>
        </a:defRPr>
      </a:lvl3pPr>
      <a:lvl4pPr marL="1024619" algn="l" defTabSz="683052" rtl="0" eaLnBrk="1" latinLnBrk="0" hangingPunct="1">
        <a:defRPr sz="1400" kern="1200">
          <a:solidFill>
            <a:schemeClr val="tx1"/>
          </a:solidFill>
          <a:latin typeface="+mn-lt"/>
          <a:ea typeface="+mn-ea"/>
          <a:cs typeface="+mn-cs"/>
        </a:defRPr>
      </a:lvl4pPr>
      <a:lvl5pPr marL="1366130" algn="l" defTabSz="683052" rtl="0" eaLnBrk="1" latinLnBrk="0" hangingPunct="1">
        <a:defRPr sz="1400" kern="1200">
          <a:solidFill>
            <a:schemeClr val="tx1"/>
          </a:solidFill>
          <a:latin typeface="+mn-lt"/>
          <a:ea typeface="+mn-ea"/>
          <a:cs typeface="+mn-cs"/>
        </a:defRPr>
      </a:lvl5pPr>
      <a:lvl6pPr marL="1707659" algn="l" defTabSz="683052" rtl="0" eaLnBrk="1" latinLnBrk="0" hangingPunct="1">
        <a:defRPr sz="1400" kern="1200">
          <a:solidFill>
            <a:schemeClr val="tx1"/>
          </a:solidFill>
          <a:latin typeface="+mn-lt"/>
          <a:ea typeface="+mn-ea"/>
          <a:cs typeface="+mn-cs"/>
        </a:defRPr>
      </a:lvl6pPr>
      <a:lvl7pPr marL="2049192" algn="l" defTabSz="683052" rtl="0" eaLnBrk="1" latinLnBrk="0" hangingPunct="1">
        <a:defRPr sz="1400" kern="1200">
          <a:solidFill>
            <a:schemeClr val="tx1"/>
          </a:solidFill>
          <a:latin typeface="+mn-lt"/>
          <a:ea typeface="+mn-ea"/>
          <a:cs typeface="+mn-cs"/>
        </a:defRPr>
      </a:lvl7pPr>
      <a:lvl8pPr marL="2390714" algn="l" defTabSz="683052" rtl="0" eaLnBrk="1" latinLnBrk="0" hangingPunct="1">
        <a:defRPr sz="1400" kern="1200">
          <a:solidFill>
            <a:schemeClr val="tx1"/>
          </a:solidFill>
          <a:latin typeface="+mn-lt"/>
          <a:ea typeface="+mn-ea"/>
          <a:cs typeface="+mn-cs"/>
        </a:defRPr>
      </a:lvl8pPr>
      <a:lvl9pPr marL="2732261" algn="l" defTabSz="683052"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5058" name="Freeform 2"/>
          <p:cNvSpPr>
            <a:spLocks/>
          </p:cNvSpPr>
          <p:nvPr/>
        </p:nvSpPr>
        <p:spPr bwMode="gray">
          <a:xfrm>
            <a:off x="0" y="388180"/>
            <a:ext cx="9144000" cy="2669381"/>
          </a:xfrm>
          <a:custGeom>
            <a:avLst/>
            <a:gdLst/>
            <a:ahLst/>
            <a:cxnLst>
              <a:cxn ang="0">
                <a:pos x="0" y="576"/>
              </a:cxn>
              <a:cxn ang="0">
                <a:pos x="5760" y="838"/>
              </a:cxn>
              <a:cxn ang="0">
                <a:pos x="5754" y="2242"/>
              </a:cxn>
              <a:cxn ang="0">
                <a:pos x="0" y="2206"/>
              </a:cxn>
              <a:cxn ang="0">
                <a:pos x="0" y="576"/>
              </a:cxn>
            </a:cxnLst>
            <a:rect l="0" t="0" r="r" b="b"/>
            <a:pathLst>
              <a:path w="5760" h="2242">
                <a:moveTo>
                  <a:pt x="0" y="576"/>
                </a:moveTo>
                <a:cubicBezTo>
                  <a:pt x="2892" y="0"/>
                  <a:pt x="5760" y="838"/>
                  <a:pt x="5760" y="838"/>
                </a:cubicBezTo>
                <a:lnTo>
                  <a:pt x="5754" y="2242"/>
                </a:lnTo>
                <a:lnTo>
                  <a:pt x="0" y="2206"/>
                </a:lnTo>
                <a:lnTo>
                  <a:pt x="0" y="576"/>
                </a:lnTo>
                <a:close/>
              </a:path>
            </a:pathLst>
          </a:custGeom>
          <a:gradFill rotWithShape="1">
            <a:gsLst>
              <a:gs pos="0">
                <a:schemeClr val="accent1">
                  <a:alpha val="50000"/>
                </a:schemeClr>
              </a:gs>
              <a:gs pos="100000">
                <a:schemeClr val="accent1">
                  <a:gamma/>
                  <a:tint val="0"/>
                  <a:invGamma/>
                </a:schemeClr>
              </a:gs>
            </a:gsLst>
            <a:lin ang="2700000" scaled="1"/>
          </a:gra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pic>
        <p:nvPicPr>
          <p:cNvPr id="45059" name="Picture 3" descr="5"/>
          <p:cNvPicPr>
            <a:picLocks noChangeAspect="1" noChangeArrowheads="1"/>
          </p:cNvPicPr>
          <p:nvPr/>
        </p:nvPicPr>
        <p:blipFill>
          <a:blip r:embed="rId13"/>
          <a:srcRect/>
          <a:stretch>
            <a:fillRect/>
          </a:stretch>
        </p:blipFill>
        <p:spPr bwMode="auto">
          <a:xfrm>
            <a:off x="-17462" y="171486"/>
            <a:ext cx="9161463" cy="2843213"/>
          </a:xfrm>
          <a:prstGeom prst="rect">
            <a:avLst/>
          </a:prstGeom>
          <a:noFill/>
        </p:spPr>
      </p:pic>
      <p:sp>
        <p:nvSpPr>
          <p:cNvPr id="45060" name="Freeform 4"/>
          <p:cNvSpPr>
            <a:spLocks/>
          </p:cNvSpPr>
          <p:nvPr/>
        </p:nvSpPr>
        <p:spPr bwMode="gray">
          <a:xfrm>
            <a:off x="0" y="36"/>
            <a:ext cx="9144000" cy="903685"/>
          </a:xfrm>
          <a:custGeom>
            <a:avLst/>
            <a:gdLst/>
            <a:ahLst/>
            <a:cxnLst>
              <a:cxn ang="0">
                <a:pos x="0" y="0"/>
              </a:cxn>
              <a:cxn ang="0">
                <a:pos x="5760" y="0"/>
              </a:cxn>
              <a:cxn ang="0">
                <a:pos x="5760" y="681"/>
              </a:cxn>
              <a:cxn ang="0">
                <a:pos x="0" y="471"/>
              </a:cxn>
              <a:cxn ang="0">
                <a:pos x="0" y="0"/>
              </a:cxn>
            </a:cxnLst>
            <a:rect l="0" t="0" r="r" b="b"/>
            <a:pathLst>
              <a:path w="5760" h="759">
                <a:moveTo>
                  <a:pt x="0" y="0"/>
                </a:moveTo>
                <a:lnTo>
                  <a:pt x="5760" y="0"/>
                </a:lnTo>
                <a:lnTo>
                  <a:pt x="5760" y="681"/>
                </a:lnTo>
                <a:cubicBezTo>
                  <a:pt x="4800" y="759"/>
                  <a:pt x="1263" y="687"/>
                  <a:pt x="0" y="471"/>
                </a:cubicBezTo>
                <a:lnTo>
                  <a:pt x="0" y="0"/>
                </a:lnTo>
                <a:close/>
              </a:path>
            </a:pathLst>
          </a:custGeom>
          <a:gradFill rotWithShape="1">
            <a:gsLst>
              <a:gs pos="0">
                <a:schemeClr val="accent1">
                  <a:alpha val="70000"/>
                </a:schemeClr>
              </a:gs>
              <a:gs pos="100000">
                <a:schemeClr val="accent1">
                  <a:gamma/>
                  <a:tint val="28627"/>
                  <a:invGamma/>
                </a:schemeClr>
              </a:gs>
            </a:gsLst>
            <a:lin ang="2700000" scaled="1"/>
          </a:gra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pic>
        <p:nvPicPr>
          <p:cNvPr id="45061" name="Picture 5" descr="4"/>
          <p:cNvPicPr>
            <a:picLocks noChangeAspect="1" noChangeArrowheads="1"/>
          </p:cNvPicPr>
          <p:nvPr/>
        </p:nvPicPr>
        <p:blipFill>
          <a:blip r:embed="rId14"/>
          <a:srcRect/>
          <a:stretch>
            <a:fillRect/>
          </a:stretch>
        </p:blipFill>
        <p:spPr bwMode="auto">
          <a:xfrm>
            <a:off x="2871788" y="1"/>
            <a:ext cx="6272212" cy="850106"/>
          </a:xfrm>
          <a:prstGeom prst="rect">
            <a:avLst/>
          </a:prstGeom>
          <a:noFill/>
        </p:spPr>
      </p:pic>
      <p:pic>
        <p:nvPicPr>
          <p:cNvPr id="45062" name="Picture 6" descr="2"/>
          <p:cNvPicPr>
            <a:picLocks noChangeAspect="1" noChangeArrowheads="1"/>
          </p:cNvPicPr>
          <p:nvPr/>
        </p:nvPicPr>
        <p:blipFill>
          <a:blip r:embed="rId15"/>
          <a:srcRect/>
          <a:stretch>
            <a:fillRect/>
          </a:stretch>
        </p:blipFill>
        <p:spPr bwMode="auto">
          <a:xfrm>
            <a:off x="3444877" y="0"/>
            <a:ext cx="5699125" cy="914400"/>
          </a:xfrm>
          <a:prstGeom prst="rect">
            <a:avLst/>
          </a:prstGeom>
          <a:noFill/>
        </p:spPr>
      </p:pic>
      <p:sp>
        <p:nvSpPr>
          <p:cNvPr id="45063" name="Freeform 7"/>
          <p:cNvSpPr>
            <a:spLocks/>
          </p:cNvSpPr>
          <p:nvPr/>
        </p:nvSpPr>
        <p:spPr bwMode="gray">
          <a:xfrm>
            <a:off x="1" y="613191"/>
            <a:ext cx="4868863" cy="220265"/>
          </a:xfrm>
          <a:custGeom>
            <a:avLst/>
            <a:gdLst/>
            <a:ahLst/>
            <a:cxnLst>
              <a:cxn ang="0">
                <a:pos x="0" y="0"/>
              </a:cxn>
              <a:cxn ang="0">
                <a:pos x="0" y="93"/>
              </a:cxn>
              <a:cxn ang="0">
                <a:pos x="3067" y="185"/>
              </a:cxn>
              <a:cxn ang="0">
                <a:pos x="0" y="0"/>
              </a:cxn>
            </a:cxnLst>
            <a:rect l="0" t="0" r="r" b="b"/>
            <a:pathLst>
              <a:path w="3067" h="185">
                <a:moveTo>
                  <a:pt x="0" y="0"/>
                </a:moveTo>
                <a:cubicBezTo>
                  <a:pt x="0" y="46"/>
                  <a:pt x="0" y="93"/>
                  <a:pt x="0" y="93"/>
                </a:cubicBezTo>
                <a:cubicBezTo>
                  <a:pt x="882" y="165"/>
                  <a:pt x="3067" y="185"/>
                  <a:pt x="3067" y="185"/>
                </a:cubicBezTo>
                <a:cubicBezTo>
                  <a:pt x="3067" y="185"/>
                  <a:pt x="1028" y="127"/>
                  <a:pt x="0" y="0"/>
                </a:cubicBezTo>
                <a:close/>
              </a:path>
            </a:pathLst>
          </a:custGeom>
          <a:gradFill rotWithShape="1">
            <a:gsLst>
              <a:gs pos="0">
                <a:schemeClr val="accent1">
                  <a:alpha val="89999"/>
                </a:schemeClr>
              </a:gs>
              <a:gs pos="100000">
                <a:schemeClr val="accent1">
                  <a:gamma/>
                  <a:tint val="0"/>
                  <a:invGamma/>
                </a:schemeClr>
              </a:gs>
            </a:gsLst>
            <a:lin ang="0" scaled="1"/>
          </a:gra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sp>
        <p:nvSpPr>
          <p:cNvPr id="45064" name="Freeform 8"/>
          <p:cNvSpPr>
            <a:spLocks/>
          </p:cNvSpPr>
          <p:nvPr/>
        </p:nvSpPr>
        <p:spPr bwMode="gray">
          <a:xfrm>
            <a:off x="1" y="358378"/>
            <a:ext cx="8659813" cy="2670572"/>
          </a:xfrm>
          <a:custGeom>
            <a:avLst/>
            <a:gdLst/>
            <a:ahLst/>
            <a:cxnLst>
              <a:cxn ang="0">
                <a:pos x="0" y="652"/>
              </a:cxn>
              <a:cxn ang="0">
                <a:pos x="5" y="2239"/>
              </a:cxn>
              <a:cxn ang="0">
                <a:pos x="5455" y="2243"/>
              </a:cxn>
              <a:cxn ang="0">
                <a:pos x="0" y="652"/>
              </a:cxn>
            </a:cxnLst>
            <a:rect l="0" t="0" r="r" b="b"/>
            <a:pathLst>
              <a:path w="5455" h="2243">
                <a:moveTo>
                  <a:pt x="0" y="652"/>
                </a:moveTo>
                <a:lnTo>
                  <a:pt x="5" y="2239"/>
                </a:lnTo>
                <a:lnTo>
                  <a:pt x="5455" y="2243"/>
                </a:lnTo>
                <a:cubicBezTo>
                  <a:pt x="5267" y="1926"/>
                  <a:pt x="3560" y="0"/>
                  <a:pt x="0" y="652"/>
                </a:cubicBezTo>
                <a:close/>
              </a:path>
            </a:pathLst>
          </a:custGeom>
          <a:solidFill>
            <a:srgbClr val="FFFFFF"/>
          </a:solidFill>
          <a:ln w="9525">
            <a:noFill/>
            <a:round/>
            <a:headEnd/>
            <a:tailEnd/>
          </a:ln>
          <a:effectLst/>
        </p:spPr>
        <p:txBody>
          <a:bodyPr lIns="91116" tIns="45559" rIns="91116" bIns="45559"/>
          <a:lstStyle/>
          <a:p>
            <a:pPr algn="ctr" defTabSz="911121" fontAlgn="base">
              <a:spcBef>
                <a:spcPct val="0"/>
              </a:spcBef>
              <a:spcAft>
                <a:spcPct val="0"/>
              </a:spcAft>
            </a:pPr>
            <a:endParaRPr lang="en-US" sz="1800" b="1" dirty="0">
              <a:solidFill>
                <a:srgbClr val="000000"/>
              </a:solidFill>
            </a:endParaRPr>
          </a:p>
        </p:txBody>
      </p:sp>
      <p:pic>
        <p:nvPicPr>
          <p:cNvPr id="45065" name="Picture 9" descr="3"/>
          <p:cNvPicPr>
            <a:picLocks noChangeAspect="1" noChangeArrowheads="1"/>
          </p:cNvPicPr>
          <p:nvPr/>
        </p:nvPicPr>
        <p:blipFill>
          <a:blip r:embed="rId16"/>
          <a:srcRect/>
          <a:stretch>
            <a:fillRect/>
          </a:stretch>
        </p:blipFill>
        <p:spPr bwMode="auto">
          <a:xfrm>
            <a:off x="3481388" y="0"/>
            <a:ext cx="5662612" cy="722710"/>
          </a:xfrm>
          <a:prstGeom prst="rect">
            <a:avLst/>
          </a:prstGeom>
          <a:noFill/>
        </p:spPr>
      </p:pic>
      <p:sp>
        <p:nvSpPr>
          <p:cNvPr id="45066" name="Rectangle 10"/>
          <p:cNvSpPr>
            <a:spLocks noGrp="1" noChangeArrowheads="1"/>
          </p:cNvSpPr>
          <p:nvPr>
            <p:ph type="body" idx="1"/>
          </p:nvPr>
        </p:nvSpPr>
        <p:spPr bwMode="gray">
          <a:xfrm>
            <a:off x="457200" y="1028702"/>
            <a:ext cx="8229600" cy="3629025"/>
          </a:xfrm>
          <a:prstGeom prst="rect">
            <a:avLst/>
          </a:prstGeom>
          <a:noFill/>
          <a:ln w="9525">
            <a:noFill/>
            <a:miter lim="800000"/>
            <a:headEnd/>
            <a:tailEnd/>
          </a:ln>
          <a:effectLst/>
        </p:spPr>
        <p:txBody>
          <a:bodyPr vert="horz" wrap="square" lIns="91116" tIns="45559" rIns="91116" bIns="4555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067" name="Rectangle 11"/>
          <p:cNvSpPr>
            <a:spLocks noGrp="1" noChangeArrowheads="1"/>
          </p:cNvSpPr>
          <p:nvPr>
            <p:ph type="dt" sz="half" idx="2"/>
          </p:nvPr>
        </p:nvSpPr>
        <p:spPr bwMode="gray">
          <a:xfrm>
            <a:off x="457200" y="4743451"/>
            <a:ext cx="2133600" cy="297656"/>
          </a:xfrm>
          <a:prstGeom prst="rect">
            <a:avLst/>
          </a:prstGeom>
          <a:noFill/>
          <a:ln w="9525">
            <a:noFill/>
            <a:miter lim="800000"/>
            <a:headEnd/>
            <a:tailEnd/>
          </a:ln>
          <a:effectLst/>
        </p:spPr>
        <p:txBody>
          <a:bodyPr vert="horz" wrap="square" lIns="91116" tIns="45559" rIns="91116" bIns="45559" numCol="1" anchor="t" anchorCtr="0" compatLnSpc="1">
            <a:prstTxWarp prst="textNoShape">
              <a:avLst/>
            </a:prstTxWarp>
          </a:bodyPr>
          <a:lstStyle>
            <a:lvl1pPr algn="l" defTabSz="911121" fontAlgn="base">
              <a:spcBef>
                <a:spcPct val="0"/>
              </a:spcBef>
              <a:spcAft>
                <a:spcPct val="0"/>
              </a:spcAft>
              <a:defRPr sz="1400" b="0"/>
            </a:lvl1pPr>
          </a:lstStyle>
          <a:p>
            <a:endParaRPr lang="en-US" dirty="0">
              <a:solidFill>
                <a:srgbClr val="000000"/>
              </a:solidFill>
            </a:endParaRPr>
          </a:p>
        </p:txBody>
      </p:sp>
      <p:sp>
        <p:nvSpPr>
          <p:cNvPr id="45068" name="Rectangle 12"/>
          <p:cNvSpPr>
            <a:spLocks noGrp="1" noChangeArrowheads="1"/>
          </p:cNvSpPr>
          <p:nvPr>
            <p:ph type="ftr" sz="quarter" idx="3"/>
          </p:nvPr>
        </p:nvSpPr>
        <p:spPr bwMode="gray">
          <a:xfrm>
            <a:off x="3124200" y="4743451"/>
            <a:ext cx="2895600" cy="297656"/>
          </a:xfrm>
          <a:prstGeom prst="rect">
            <a:avLst/>
          </a:prstGeom>
          <a:noFill/>
          <a:ln w="9525">
            <a:noFill/>
            <a:miter lim="800000"/>
            <a:headEnd/>
            <a:tailEnd/>
          </a:ln>
          <a:effectLst/>
        </p:spPr>
        <p:txBody>
          <a:bodyPr vert="horz" wrap="square" lIns="91116" tIns="45559" rIns="91116" bIns="45559" numCol="1" anchor="t" anchorCtr="0" compatLnSpc="1">
            <a:prstTxWarp prst="textNoShape">
              <a:avLst/>
            </a:prstTxWarp>
          </a:bodyPr>
          <a:lstStyle>
            <a:lvl1pPr algn="ctr" defTabSz="911121" fontAlgn="base">
              <a:spcBef>
                <a:spcPct val="0"/>
              </a:spcBef>
              <a:spcAft>
                <a:spcPct val="0"/>
              </a:spcAft>
              <a:defRPr sz="1400" b="0"/>
            </a:lvl1pPr>
          </a:lstStyle>
          <a:p>
            <a:endParaRPr lang="en-US" dirty="0">
              <a:solidFill>
                <a:srgbClr val="000000"/>
              </a:solidFill>
            </a:endParaRPr>
          </a:p>
        </p:txBody>
      </p:sp>
      <p:sp>
        <p:nvSpPr>
          <p:cNvPr id="45069" name="Rectangle 13"/>
          <p:cNvSpPr>
            <a:spLocks noGrp="1" noChangeArrowheads="1"/>
          </p:cNvSpPr>
          <p:nvPr>
            <p:ph type="sldNum" sz="quarter" idx="4"/>
          </p:nvPr>
        </p:nvSpPr>
        <p:spPr bwMode="gray">
          <a:xfrm>
            <a:off x="6553200" y="4743451"/>
            <a:ext cx="2133600" cy="297656"/>
          </a:xfrm>
          <a:prstGeom prst="rect">
            <a:avLst/>
          </a:prstGeom>
          <a:noFill/>
          <a:ln w="9525">
            <a:noFill/>
            <a:miter lim="800000"/>
            <a:headEnd/>
            <a:tailEnd/>
          </a:ln>
          <a:effectLst/>
        </p:spPr>
        <p:txBody>
          <a:bodyPr vert="horz" wrap="square" lIns="91116" tIns="45559" rIns="91116" bIns="45559" numCol="1" anchor="t" anchorCtr="0" compatLnSpc="1">
            <a:prstTxWarp prst="textNoShape">
              <a:avLst/>
            </a:prstTxWarp>
          </a:bodyPr>
          <a:lstStyle>
            <a:lvl1pPr algn="r" defTabSz="911121" fontAlgn="base">
              <a:spcBef>
                <a:spcPct val="0"/>
              </a:spcBef>
              <a:spcAft>
                <a:spcPct val="0"/>
              </a:spcAft>
              <a:defRPr sz="1400" b="0"/>
            </a:lvl1pPr>
          </a:lstStyle>
          <a:p>
            <a:fld id="{DA367232-5186-4977-8C1A-6DEF0A6D51E1}" type="slidenum">
              <a:rPr lang="en-US" smtClean="0">
                <a:solidFill>
                  <a:srgbClr val="000000"/>
                </a:solidFill>
              </a:rPr>
              <a:pPr/>
              <a:t>‹#›</a:t>
            </a:fld>
            <a:endParaRPr lang="en-US" dirty="0">
              <a:solidFill>
                <a:srgbClr val="000000"/>
              </a:solidFill>
            </a:endParaRPr>
          </a:p>
        </p:txBody>
      </p:sp>
      <p:sp>
        <p:nvSpPr>
          <p:cNvPr id="45070" name="Rectangle 14"/>
          <p:cNvSpPr>
            <a:spLocks noGrp="1" noChangeArrowheads="1"/>
          </p:cNvSpPr>
          <p:nvPr>
            <p:ph type="title"/>
          </p:nvPr>
        </p:nvSpPr>
        <p:spPr bwMode="gray">
          <a:xfrm>
            <a:off x="457200" y="304800"/>
            <a:ext cx="8229600" cy="552450"/>
          </a:xfrm>
          <a:prstGeom prst="rect">
            <a:avLst/>
          </a:prstGeom>
          <a:noFill/>
          <a:ln w="9525">
            <a:noFill/>
            <a:miter lim="800000"/>
            <a:headEnd/>
            <a:tailEnd/>
          </a:ln>
          <a:effectLst/>
        </p:spPr>
        <p:txBody>
          <a:bodyPr vert="horz" wrap="square" lIns="91116" tIns="45559" rIns="91116" bIns="45559" numCol="1" anchor="ctr"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hdr="0" ftr="0" dt="0"/>
  <p:txStyles>
    <p:titleStyle>
      <a:lvl1pPr algn="ctr" rtl="0" fontAlgn="base">
        <a:spcBef>
          <a:spcPct val="0"/>
        </a:spcBef>
        <a:spcAft>
          <a:spcPct val="0"/>
        </a:spcAft>
        <a:defRPr sz="4000" b="1">
          <a:solidFill>
            <a:srgbClr val="000000"/>
          </a:solidFill>
          <a:latin typeface="+mj-lt"/>
          <a:ea typeface="+mj-ea"/>
          <a:cs typeface="+mj-cs"/>
        </a:defRPr>
      </a:lvl1pPr>
      <a:lvl2pPr algn="ctr" rtl="0" fontAlgn="base">
        <a:spcBef>
          <a:spcPct val="0"/>
        </a:spcBef>
        <a:spcAft>
          <a:spcPct val="0"/>
        </a:spcAft>
        <a:defRPr sz="4000" b="1">
          <a:solidFill>
            <a:srgbClr val="000000"/>
          </a:solidFill>
          <a:latin typeface="Arial" charset="0"/>
        </a:defRPr>
      </a:lvl2pPr>
      <a:lvl3pPr algn="ctr" rtl="0" fontAlgn="base">
        <a:spcBef>
          <a:spcPct val="0"/>
        </a:spcBef>
        <a:spcAft>
          <a:spcPct val="0"/>
        </a:spcAft>
        <a:defRPr sz="4000" b="1">
          <a:solidFill>
            <a:srgbClr val="000000"/>
          </a:solidFill>
          <a:latin typeface="Arial" charset="0"/>
        </a:defRPr>
      </a:lvl3pPr>
      <a:lvl4pPr algn="ctr" rtl="0" fontAlgn="base">
        <a:spcBef>
          <a:spcPct val="0"/>
        </a:spcBef>
        <a:spcAft>
          <a:spcPct val="0"/>
        </a:spcAft>
        <a:defRPr sz="4000" b="1">
          <a:solidFill>
            <a:srgbClr val="000000"/>
          </a:solidFill>
          <a:latin typeface="Arial" charset="0"/>
        </a:defRPr>
      </a:lvl4pPr>
      <a:lvl5pPr algn="ctr" rtl="0" fontAlgn="base">
        <a:spcBef>
          <a:spcPct val="0"/>
        </a:spcBef>
        <a:spcAft>
          <a:spcPct val="0"/>
        </a:spcAft>
        <a:defRPr sz="4000" b="1">
          <a:solidFill>
            <a:srgbClr val="000000"/>
          </a:solidFill>
          <a:latin typeface="Arial" charset="0"/>
        </a:defRPr>
      </a:lvl5pPr>
      <a:lvl6pPr marL="455579" algn="ctr" rtl="0" fontAlgn="base">
        <a:spcBef>
          <a:spcPct val="0"/>
        </a:spcBef>
        <a:spcAft>
          <a:spcPct val="0"/>
        </a:spcAft>
        <a:defRPr sz="4000" b="1">
          <a:solidFill>
            <a:srgbClr val="000000"/>
          </a:solidFill>
          <a:latin typeface="Arial" charset="0"/>
        </a:defRPr>
      </a:lvl6pPr>
      <a:lvl7pPr marL="911121" algn="ctr" rtl="0" fontAlgn="base">
        <a:spcBef>
          <a:spcPct val="0"/>
        </a:spcBef>
        <a:spcAft>
          <a:spcPct val="0"/>
        </a:spcAft>
        <a:defRPr sz="4000" b="1">
          <a:solidFill>
            <a:srgbClr val="000000"/>
          </a:solidFill>
          <a:latin typeface="Arial" charset="0"/>
        </a:defRPr>
      </a:lvl7pPr>
      <a:lvl8pPr marL="1366676" algn="ctr" rtl="0" fontAlgn="base">
        <a:spcBef>
          <a:spcPct val="0"/>
        </a:spcBef>
        <a:spcAft>
          <a:spcPct val="0"/>
        </a:spcAft>
        <a:defRPr sz="4000" b="1">
          <a:solidFill>
            <a:srgbClr val="000000"/>
          </a:solidFill>
          <a:latin typeface="Arial" charset="0"/>
        </a:defRPr>
      </a:lvl8pPr>
      <a:lvl9pPr marL="1822222" algn="ctr" rtl="0" fontAlgn="base">
        <a:spcBef>
          <a:spcPct val="0"/>
        </a:spcBef>
        <a:spcAft>
          <a:spcPct val="0"/>
        </a:spcAft>
        <a:defRPr sz="4000" b="1">
          <a:solidFill>
            <a:srgbClr val="000000"/>
          </a:solidFill>
          <a:latin typeface="Arial" charset="0"/>
        </a:defRPr>
      </a:lvl9pPr>
    </p:titleStyle>
    <p:bodyStyle>
      <a:lvl1pPr marL="341676" indent="-341676" algn="l" rtl="0" fontAlgn="base">
        <a:spcBef>
          <a:spcPct val="20000"/>
        </a:spcBef>
        <a:spcAft>
          <a:spcPct val="0"/>
        </a:spcAft>
        <a:buChar char="•"/>
        <a:defRPr sz="3200">
          <a:solidFill>
            <a:schemeClr val="tx1"/>
          </a:solidFill>
          <a:latin typeface="+mn-lt"/>
          <a:ea typeface="+mn-ea"/>
          <a:cs typeface="+mn-cs"/>
        </a:defRPr>
      </a:lvl1pPr>
      <a:lvl2pPr marL="740286" indent="-284725" algn="l" rtl="0" fontAlgn="base">
        <a:spcBef>
          <a:spcPct val="20000"/>
        </a:spcBef>
        <a:spcAft>
          <a:spcPct val="0"/>
        </a:spcAft>
        <a:buChar char="–"/>
        <a:defRPr sz="2800">
          <a:solidFill>
            <a:schemeClr val="tx1"/>
          </a:solidFill>
          <a:latin typeface="+mn-lt"/>
        </a:defRPr>
      </a:lvl2pPr>
      <a:lvl3pPr marL="1138896" indent="-227790" algn="l" rtl="0" fontAlgn="base">
        <a:spcBef>
          <a:spcPct val="20000"/>
        </a:spcBef>
        <a:spcAft>
          <a:spcPct val="0"/>
        </a:spcAft>
        <a:buChar char="•"/>
        <a:defRPr sz="2400">
          <a:solidFill>
            <a:schemeClr val="tx1"/>
          </a:solidFill>
          <a:latin typeface="+mn-lt"/>
        </a:defRPr>
      </a:lvl3pPr>
      <a:lvl4pPr marL="1594466" indent="-227790" algn="l" rtl="0" fontAlgn="base">
        <a:spcBef>
          <a:spcPct val="20000"/>
        </a:spcBef>
        <a:spcAft>
          <a:spcPct val="0"/>
        </a:spcAft>
        <a:buChar char="–"/>
        <a:defRPr sz="2000">
          <a:solidFill>
            <a:schemeClr val="tx1"/>
          </a:solidFill>
          <a:latin typeface="+mn-lt"/>
        </a:defRPr>
      </a:lvl4pPr>
      <a:lvl5pPr marL="2050012" indent="-227790" algn="l" rtl="0" fontAlgn="base">
        <a:spcBef>
          <a:spcPct val="20000"/>
        </a:spcBef>
        <a:spcAft>
          <a:spcPct val="0"/>
        </a:spcAft>
        <a:buChar char="»"/>
        <a:defRPr sz="2000">
          <a:solidFill>
            <a:schemeClr val="tx1"/>
          </a:solidFill>
          <a:latin typeface="+mn-lt"/>
        </a:defRPr>
      </a:lvl5pPr>
      <a:lvl6pPr marL="2505568" indent="-227790" algn="l" rtl="0" fontAlgn="base">
        <a:spcBef>
          <a:spcPct val="20000"/>
        </a:spcBef>
        <a:spcAft>
          <a:spcPct val="0"/>
        </a:spcAft>
        <a:buChar char="»"/>
        <a:defRPr sz="2000">
          <a:solidFill>
            <a:schemeClr val="tx1"/>
          </a:solidFill>
          <a:latin typeface="+mn-lt"/>
        </a:defRPr>
      </a:lvl6pPr>
      <a:lvl7pPr marL="2961118" indent="-227790" algn="l" rtl="0" fontAlgn="base">
        <a:spcBef>
          <a:spcPct val="20000"/>
        </a:spcBef>
        <a:spcAft>
          <a:spcPct val="0"/>
        </a:spcAft>
        <a:buChar char="»"/>
        <a:defRPr sz="2000">
          <a:solidFill>
            <a:schemeClr val="tx1"/>
          </a:solidFill>
          <a:latin typeface="+mn-lt"/>
        </a:defRPr>
      </a:lvl7pPr>
      <a:lvl8pPr marL="3416687" indent="-227790" algn="l" rtl="0" fontAlgn="base">
        <a:spcBef>
          <a:spcPct val="20000"/>
        </a:spcBef>
        <a:spcAft>
          <a:spcPct val="0"/>
        </a:spcAft>
        <a:buChar char="»"/>
        <a:defRPr sz="2000">
          <a:solidFill>
            <a:schemeClr val="tx1"/>
          </a:solidFill>
          <a:latin typeface="+mn-lt"/>
        </a:defRPr>
      </a:lvl8pPr>
      <a:lvl9pPr marL="3872243" indent="-22779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121" rtl="0" eaLnBrk="1" latinLnBrk="0" hangingPunct="1">
        <a:defRPr sz="1800" kern="1200">
          <a:solidFill>
            <a:schemeClr val="tx1"/>
          </a:solidFill>
          <a:latin typeface="+mn-lt"/>
          <a:ea typeface="+mn-ea"/>
          <a:cs typeface="+mn-cs"/>
        </a:defRPr>
      </a:lvl1pPr>
      <a:lvl2pPr marL="455579" algn="l" defTabSz="911121" rtl="0" eaLnBrk="1" latinLnBrk="0" hangingPunct="1">
        <a:defRPr sz="1800" kern="1200">
          <a:solidFill>
            <a:schemeClr val="tx1"/>
          </a:solidFill>
          <a:latin typeface="+mn-lt"/>
          <a:ea typeface="+mn-ea"/>
          <a:cs typeface="+mn-cs"/>
        </a:defRPr>
      </a:lvl2pPr>
      <a:lvl3pPr marL="911121" algn="l" defTabSz="911121" rtl="0" eaLnBrk="1" latinLnBrk="0" hangingPunct="1">
        <a:defRPr sz="1800" kern="1200">
          <a:solidFill>
            <a:schemeClr val="tx1"/>
          </a:solidFill>
          <a:latin typeface="+mn-lt"/>
          <a:ea typeface="+mn-ea"/>
          <a:cs typeface="+mn-cs"/>
        </a:defRPr>
      </a:lvl3pPr>
      <a:lvl4pPr marL="1366676" algn="l" defTabSz="911121" rtl="0" eaLnBrk="1" latinLnBrk="0" hangingPunct="1">
        <a:defRPr sz="1800" kern="1200">
          <a:solidFill>
            <a:schemeClr val="tx1"/>
          </a:solidFill>
          <a:latin typeface="+mn-lt"/>
          <a:ea typeface="+mn-ea"/>
          <a:cs typeface="+mn-cs"/>
        </a:defRPr>
      </a:lvl4pPr>
      <a:lvl5pPr marL="1822222" algn="l" defTabSz="911121" rtl="0" eaLnBrk="1" latinLnBrk="0" hangingPunct="1">
        <a:defRPr sz="1800" kern="1200">
          <a:solidFill>
            <a:schemeClr val="tx1"/>
          </a:solidFill>
          <a:latin typeface="+mn-lt"/>
          <a:ea typeface="+mn-ea"/>
          <a:cs typeface="+mn-cs"/>
        </a:defRPr>
      </a:lvl5pPr>
      <a:lvl6pPr marL="2277791" algn="l" defTabSz="911121" rtl="0" eaLnBrk="1" latinLnBrk="0" hangingPunct="1">
        <a:defRPr sz="1800" kern="1200">
          <a:solidFill>
            <a:schemeClr val="tx1"/>
          </a:solidFill>
          <a:latin typeface="+mn-lt"/>
          <a:ea typeface="+mn-ea"/>
          <a:cs typeface="+mn-cs"/>
        </a:defRPr>
      </a:lvl6pPr>
      <a:lvl7pPr marL="2733353" algn="l" defTabSz="911121" rtl="0" eaLnBrk="1" latinLnBrk="0" hangingPunct="1">
        <a:defRPr sz="1800" kern="1200">
          <a:solidFill>
            <a:schemeClr val="tx1"/>
          </a:solidFill>
          <a:latin typeface="+mn-lt"/>
          <a:ea typeface="+mn-ea"/>
          <a:cs typeface="+mn-cs"/>
        </a:defRPr>
      </a:lvl7pPr>
      <a:lvl8pPr marL="3188903" algn="l" defTabSz="911121" rtl="0" eaLnBrk="1" latinLnBrk="0" hangingPunct="1">
        <a:defRPr sz="1800" kern="1200">
          <a:solidFill>
            <a:schemeClr val="tx1"/>
          </a:solidFill>
          <a:latin typeface="+mn-lt"/>
          <a:ea typeface="+mn-ea"/>
          <a:cs typeface="+mn-cs"/>
        </a:defRPr>
      </a:lvl8pPr>
      <a:lvl9pPr marL="3644456" algn="l" defTabSz="91112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9.xml" /><Relationship Id="rId1" Type="http://schemas.openxmlformats.org/officeDocument/2006/relationships/slideLayout" Target="../slideLayouts/slideLayout37.xml" /></Relationships>
</file>

<file path=ppt/slides/_rels/slide1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0.xml" /><Relationship Id="rId1" Type="http://schemas.openxmlformats.org/officeDocument/2006/relationships/slideLayout" Target="../slideLayouts/slideLayout37.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1.xml" /><Relationship Id="rId1" Type="http://schemas.openxmlformats.org/officeDocument/2006/relationships/slideLayout" Target="../slideLayouts/slideLayout37.xml" /></Relationships>
</file>

<file path=ppt/slides/_rels/slide1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2.xml" /><Relationship Id="rId1" Type="http://schemas.openxmlformats.org/officeDocument/2006/relationships/slideLayout" Target="../slideLayouts/slideLayout37.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7.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0.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26.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26.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3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2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7.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126.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3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26.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26.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3.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5.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5.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5.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90.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90.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90.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90.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0.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90.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90.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6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63.xml" /></Relationships>
</file>

<file path=ppt/slides/_rels/slide49.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2.xml" /></Relationships>
</file>

<file path=ppt/slides/_rels/slide5.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5.xml" /><Relationship Id="rId1" Type="http://schemas.openxmlformats.org/officeDocument/2006/relationships/slideLayout" Target="../slideLayouts/slideLayout109.xml" /></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 /></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96.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6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63.xml" /></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id/imgres?imgurl=http://kkcdn-static.kaskus.co.id/images/2012/10/24/4130339_20121024121758.jpg&amp;imgrefurl=http://www.kaskus.co.id/gotothread/21/1351657695/prev&amp;usg=__Kv-1mnAp-TbHUqQovwu1KK5vcBc=&amp;h=300&amp;w=400&amp;sz=38&amp;hl=id&amp;start=3&amp;zoom=1&amp;tbnid=hog166DbUA9CtM:&amp;tbnh=93&amp;tbnw=124&amp;ei=PxjRUIDbPInPrQeC54GgDQ&amp;prev=/search?q=pegawai+negeri+tidur&amp;hl=id&amp;gbv=2&amp;tbm=isch&amp;itbs=1" TargetMode="External" /><Relationship Id="rId7" Type="http://schemas.openxmlformats.org/officeDocument/2006/relationships/image" Target="../media/image12.jpeg" /><Relationship Id="rId2" Type="http://schemas.openxmlformats.org/officeDocument/2006/relationships/notesSlide" Target="../notesSlides/notesSlide8.xml" /><Relationship Id="rId1" Type="http://schemas.openxmlformats.org/officeDocument/2006/relationships/slideLayout" Target="../slideLayouts/slideLayout69.xml" /><Relationship Id="rId6" Type="http://schemas.openxmlformats.org/officeDocument/2006/relationships/hyperlink" Target="http://www.madurachannel.com/v3/images/stories/oktober2012/ANGGOTA-DEWAN-TIDUR-PULAS-SAAT-SIDANG.jpg" TargetMode="External" /><Relationship Id="rId5" Type="http://schemas.openxmlformats.org/officeDocument/2006/relationships/image" Target="../media/image11.jpeg" /><Relationship Id="rId4" Type="http://schemas.openxmlformats.org/officeDocument/2006/relationships/image" Target="../media/image10.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0187" y="1399072"/>
            <a:ext cx="8776142" cy="2025000"/>
          </a:xfrm>
          <a:prstGeom prst="rect">
            <a:avLst/>
          </a:prstGeom>
        </p:spPr>
        <p:txBody>
          <a:bodyPr vert="horz" lIns="0" tIns="0" rIns="2686263" bIns="0" rtlCol="0" anchor="ctr" anchorCtr="0">
            <a:noAutofit/>
          </a:bodyPr>
          <a:lstStyle/>
          <a:p>
            <a:pPr defTabSz="682304">
              <a:lnSpc>
                <a:spcPct val="130000"/>
              </a:lnSpc>
              <a:spcBef>
                <a:spcPct val="0"/>
              </a:spcBef>
            </a:pPr>
            <a:br>
              <a:rPr lang="id-ID" sz="2700" b="1" cap="all" spc="225" dirty="0">
                <a:solidFill>
                  <a:schemeClr val="accent2">
                    <a:lumMod val="75000"/>
                  </a:schemeClr>
                </a:solidFill>
                <a:effectLst>
                  <a:outerShdw blurRad="38100" dist="38100" dir="2700000" algn="tl">
                    <a:srgbClr val="000000">
                      <a:alpha val="43137"/>
                    </a:srgbClr>
                  </a:outerShdw>
                </a:effectLst>
                <a:latin typeface="Arial Narrow" pitchFamily="34" charset="0"/>
                <a:ea typeface="+mj-ea"/>
                <a:cs typeface="Arial" pitchFamily="34" charset="0"/>
              </a:rPr>
            </a:br>
            <a:r>
              <a:rPr lang="id-ID" sz="2700" b="1" cap="all" spc="225" dirty="0">
                <a:solidFill>
                  <a:schemeClr val="accent2">
                    <a:lumMod val="75000"/>
                  </a:schemeClr>
                </a:solidFill>
                <a:effectLst>
                  <a:outerShdw blurRad="38100" dist="38100" dir="2700000" algn="tl">
                    <a:srgbClr val="000000">
                      <a:alpha val="43137"/>
                    </a:srgbClr>
                  </a:outerShdw>
                </a:effectLst>
                <a:latin typeface="Arial Narrow" pitchFamily="34" charset="0"/>
                <a:ea typeface="+mj-ea"/>
                <a:cs typeface="Arial" pitchFamily="34" charset="0"/>
              </a:rPr>
              <a:t>PROSEDUR DAN TATA CARA pENJATUHAN huKUMAN dISIPLIN (</a:t>
            </a:r>
            <a:r>
              <a:rPr lang="en-US" sz="2700" b="1" cap="all" spc="225" dirty="0">
                <a:solidFill>
                  <a:schemeClr val="accent2">
                    <a:lumMod val="75000"/>
                  </a:schemeClr>
                </a:solidFill>
                <a:effectLst>
                  <a:outerShdw blurRad="38100" dist="38100" dir="2700000" algn="tl">
                    <a:srgbClr val="000000">
                      <a:alpha val="43137"/>
                    </a:srgbClr>
                  </a:outerShdw>
                </a:effectLst>
                <a:latin typeface="Arial Narrow" pitchFamily="34" charset="0"/>
                <a:ea typeface="+mj-ea"/>
                <a:cs typeface="Arial" pitchFamily="34" charset="0"/>
              </a:rPr>
              <a:t>PERKA BKN 21/2010</a:t>
            </a:r>
            <a:r>
              <a:rPr lang="id-ID" sz="2700" b="1" cap="all" spc="225" dirty="0">
                <a:solidFill>
                  <a:schemeClr val="accent2">
                    <a:lumMod val="75000"/>
                  </a:schemeClr>
                </a:solidFill>
                <a:effectLst>
                  <a:outerShdw blurRad="38100" dist="38100" dir="2700000" algn="tl">
                    <a:srgbClr val="000000">
                      <a:alpha val="43137"/>
                    </a:srgbClr>
                  </a:outerShdw>
                </a:effectLst>
                <a:latin typeface="Arial Narrow" pitchFamily="34" charset="0"/>
                <a:ea typeface="+mj-ea"/>
                <a:cs typeface="Arial" pitchFamily="34" charset="0"/>
              </a:rPr>
              <a:t>)</a:t>
            </a:r>
            <a:endParaRPr lang="id-ID" sz="2700" cap="all" spc="225" dirty="0">
              <a:solidFill>
                <a:schemeClr val="accent2">
                  <a:lumMod val="75000"/>
                </a:schemeClr>
              </a:solidFill>
              <a:effectLst>
                <a:outerShdw blurRad="38100" dist="38100" dir="2700000" algn="tl">
                  <a:srgbClr val="000000">
                    <a:alpha val="43137"/>
                  </a:srgbClr>
                </a:outerShdw>
              </a:effectLst>
              <a:latin typeface="Arial Narrow" pitchFamily="34" charset="0"/>
              <a:ea typeface="+mj-ea"/>
              <a:cs typeface="Arial" pitchFamily="34" charset="0"/>
            </a:endParaRPr>
          </a:p>
        </p:txBody>
      </p:sp>
      <p:sp>
        <p:nvSpPr>
          <p:cNvPr id="11" name="Title 1"/>
          <p:cNvSpPr txBox="1">
            <a:spLocks/>
          </p:cNvSpPr>
          <p:nvPr/>
        </p:nvSpPr>
        <p:spPr>
          <a:xfrm>
            <a:off x="4136537" y="4036842"/>
            <a:ext cx="7596000" cy="1350000"/>
          </a:xfrm>
          <a:prstGeom prst="rect">
            <a:avLst/>
          </a:prstGeom>
        </p:spPr>
        <p:txBody>
          <a:bodyPr vert="horz" lIns="0" tIns="0" rIns="2686263" bIns="0" rtlCol="0" anchor="ctr" anchorCtr="0">
            <a:noAutofit/>
          </a:bodyPr>
          <a:lstStyle/>
          <a:p>
            <a:pPr algn="r" defTabSz="682304">
              <a:lnSpc>
                <a:spcPct val="130000"/>
              </a:lnSpc>
              <a:spcBef>
                <a:spcPct val="0"/>
              </a:spcBef>
            </a:pPr>
            <a:r>
              <a:rPr lang="en-US" b="1" cap="all" spc="225" dirty="0">
                <a:effectLst>
                  <a:outerShdw blurRad="38100" dist="38100" dir="2700000" algn="tl">
                    <a:srgbClr val="000000">
                      <a:alpha val="43137"/>
                    </a:srgbClr>
                  </a:outerShdw>
                </a:effectLst>
                <a:latin typeface="Arial Narrow" pitchFamily="34" charset="0"/>
                <a:ea typeface="+mj-ea"/>
                <a:cs typeface="Arial" pitchFamily="34" charset="0"/>
              </a:rPr>
              <a:t>DIREKTORAT PERATURAN PERUNDANG-UNDANGAN</a:t>
            </a:r>
          </a:p>
          <a:p>
            <a:pPr algn="r" defTabSz="682304">
              <a:lnSpc>
                <a:spcPct val="130000"/>
              </a:lnSpc>
              <a:spcBef>
                <a:spcPct val="0"/>
              </a:spcBef>
            </a:pPr>
            <a:r>
              <a:rPr lang="en-US" sz="1600" b="1" cap="all" spc="225" dirty="0">
                <a:effectLst>
                  <a:outerShdw blurRad="38100" dist="38100" dir="2700000" algn="tl">
                    <a:srgbClr val="000000">
                      <a:alpha val="43137"/>
                    </a:srgbClr>
                  </a:outerShdw>
                </a:effectLst>
                <a:latin typeface="Arial Narrow" pitchFamily="34" charset="0"/>
                <a:ea typeface="+mj-ea"/>
                <a:cs typeface="Arial" pitchFamily="34" charset="0"/>
              </a:rPr>
              <a:t>BADAN KEPEGAWAIAN NEGARA</a:t>
            </a:r>
            <a:endParaRPr lang="id-ID" b="1" cap="all" spc="225" dirty="0">
              <a:effectLst>
                <a:outerShdw blurRad="38100" dist="38100" dir="2700000" algn="tl">
                  <a:srgbClr val="000000">
                    <a:alpha val="43137"/>
                  </a:srgbClr>
                </a:outerShdw>
              </a:effectLst>
              <a:latin typeface="Arial Narrow" pitchFamily="34" charset="0"/>
              <a:ea typeface="+mj-ea"/>
              <a:cs typeface="Arial" pitchFamily="34" charset="0"/>
            </a:endParaRPr>
          </a:p>
        </p:txBody>
      </p:sp>
    </p:spTree>
    <p:extLst>
      <p:ext uri="{BB962C8B-B14F-4D97-AF65-F5344CB8AC3E}">
        <p14:creationId xmlns:p14="http://schemas.microsoft.com/office/powerpoint/2010/main" val="2418423314"/>
      </p:ext>
    </p:extLst>
  </p:cSld>
  <p:clrMapOvr>
    <a:masterClrMapping/>
  </p:clrMapOvr>
  <p:transition spd="med">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20833"/>
            <a:ext cx="3672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LARANGAN [15 POIN]</a:t>
            </a:r>
          </a:p>
        </p:txBody>
      </p:sp>
      <p:grpSp>
        <p:nvGrpSpPr>
          <p:cNvPr id="6" name="Group 60"/>
          <p:cNvGrpSpPr>
            <a:grpSpLocks/>
          </p:cNvGrpSpPr>
          <p:nvPr/>
        </p:nvGrpSpPr>
        <p:grpSpPr bwMode="auto">
          <a:xfrm flipV="1">
            <a:off x="144000" y="921459"/>
            <a:ext cx="8856000" cy="4176000"/>
            <a:chOff x="282" y="2274"/>
            <a:chExt cx="1344" cy="741"/>
          </a:xfrm>
        </p:grpSpPr>
        <p:grpSp>
          <p:nvGrpSpPr>
            <p:cNvPr id="7" name="Group 61"/>
            <p:cNvGrpSpPr>
              <a:grpSpLocks/>
            </p:cNvGrpSpPr>
            <p:nvPr/>
          </p:nvGrpSpPr>
          <p:grpSpPr bwMode="auto">
            <a:xfrm>
              <a:off x="282" y="2274"/>
              <a:ext cx="1344" cy="741"/>
              <a:chOff x="282" y="2381"/>
              <a:chExt cx="1344" cy="951"/>
            </a:xfrm>
          </p:grpSpPr>
          <p:sp>
            <p:nvSpPr>
              <p:cNvPr id="9"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5400000" scaled="1"/>
                <a:tileRect/>
              </a:gradFill>
              <a:ln w="19050" algn="ctr">
                <a:solidFill>
                  <a:schemeClr val="hlink"/>
                </a:solidFill>
                <a:round/>
                <a:headEnd/>
                <a:tailEnd/>
              </a:ln>
              <a:effectLst/>
            </p:spPr>
            <p:txBody>
              <a:bodyPr wrap="none" anchor="ctr"/>
              <a:lstStyle/>
              <a:p>
                <a:endParaRPr lang="en-US"/>
              </a:p>
            </p:txBody>
          </p:sp>
          <p:sp>
            <p:nvSpPr>
              <p:cNvPr id="10"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8"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11" name="Rectangle 11"/>
          <p:cNvSpPr>
            <a:spLocks noChangeArrowheads="1"/>
          </p:cNvSpPr>
          <p:nvPr/>
        </p:nvSpPr>
        <p:spPr bwMode="gray">
          <a:xfrm>
            <a:off x="490626" y="1176326"/>
            <a:ext cx="8424000" cy="4173115"/>
          </a:xfrm>
          <a:prstGeom prst="rect">
            <a:avLst/>
          </a:prstGeom>
          <a:noFill/>
          <a:ln w="9525" algn="ctr">
            <a:noFill/>
            <a:miter lim="800000"/>
            <a:headEnd/>
            <a:tailEnd/>
          </a:ln>
        </p:spPr>
        <p:txBody>
          <a:bodyPr wrap="square" lIns="91107" tIns="45554" rIns="91107" bIns="45554">
            <a:spAutoFit/>
          </a:bodyPr>
          <a:lstStyle/>
          <a:p>
            <a:pPr marL="264116" indent="-264116">
              <a:lnSpc>
                <a:spcPct val="130000"/>
              </a:lnSpc>
              <a:buFont typeface="+mj-lt"/>
              <a:buAutoNum type="arabicPeriod"/>
            </a:pPr>
            <a:r>
              <a:rPr lang="id-ID" sz="1700" noProof="1">
                <a:solidFill>
                  <a:srgbClr val="000000"/>
                </a:solidFill>
                <a:latin typeface="Arial Narrow" pitchFamily="34" charset="0"/>
                <a:cs typeface="Arial" charset="0"/>
              </a:rPr>
              <a:t>Menyalahgunakan wewenang;</a:t>
            </a:r>
          </a:p>
          <a:p>
            <a:pPr marL="264116" indent="-264116">
              <a:lnSpc>
                <a:spcPct val="130000"/>
              </a:lnSpc>
              <a:buFont typeface="+mj-lt"/>
              <a:buAutoNum type="arabicPeriod"/>
            </a:pPr>
            <a:r>
              <a:rPr lang="id-ID" sz="1700" noProof="1">
                <a:solidFill>
                  <a:srgbClr val="000000"/>
                </a:solidFill>
                <a:latin typeface="Arial Narrow" pitchFamily="34" charset="0"/>
                <a:cs typeface="Arial" charset="0"/>
              </a:rPr>
              <a:t>Menjadi perantara untuk mendapatkan keuntungan pribadi dan atau or</a:t>
            </a:r>
            <a:r>
              <a:rPr lang="en-US" sz="1700" noProof="1">
                <a:solidFill>
                  <a:srgbClr val="000000"/>
                </a:solidFill>
                <a:latin typeface="Arial Narrow" pitchFamily="34" charset="0"/>
                <a:cs typeface="Arial" charset="0"/>
              </a:rPr>
              <a:t>an</a:t>
            </a:r>
            <a:r>
              <a:rPr lang="id-ID" sz="1700" noProof="1">
                <a:solidFill>
                  <a:srgbClr val="000000"/>
                </a:solidFill>
                <a:latin typeface="Arial Narrow" pitchFamily="34" charset="0"/>
                <a:cs typeface="Arial" charset="0"/>
              </a:rPr>
              <a:t>g lain d</a:t>
            </a:r>
            <a:r>
              <a:rPr lang="en-US" sz="1700" noProof="1">
                <a:solidFill>
                  <a:srgbClr val="000000"/>
                </a:solidFill>
                <a:latin typeface="Arial Narrow" pitchFamily="34" charset="0"/>
                <a:cs typeface="Arial" charset="0"/>
              </a:rPr>
              <a:t>engan</a:t>
            </a:r>
            <a:r>
              <a:rPr lang="id-ID" sz="1700" noProof="1">
                <a:solidFill>
                  <a:srgbClr val="000000"/>
                </a:solidFill>
                <a:latin typeface="Arial Narrow" pitchFamily="34" charset="0"/>
                <a:cs typeface="Arial" charset="0"/>
              </a:rPr>
              <a:t> menggunakan kewenangan or</a:t>
            </a:r>
            <a:r>
              <a:rPr lang="en-US" sz="1700" noProof="1">
                <a:solidFill>
                  <a:srgbClr val="000000"/>
                </a:solidFill>
                <a:latin typeface="Arial Narrow" pitchFamily="34" charset="0"/>
                <a:cs typeface="Arial" charset="0"/>
              </a:rPr>
              <a:t>an</a:t>
            </a:r>
            <a:r>
              <a:rPr lang="id-ID" sz="1700" noProof="1">
                <a:solidFill>
                  <a:srgbClr val="000000"/>
                </a:solidFill>
                <a:latin typeface="Arial Narrow" pitchFamily="34" charset="0"/>
                <a:cs typeface="Arial" charset="0"/>
              </a:rPr>
              <a:t>g lain;</a:t>
            </a:r>
          </a:p>
          <a:p>
            <a:pPr marL="264116" indent="-264116">
              <a:lnSpc>
                <a:spcPct val="130000"/>
              </a:lnSpc>
              <a:buFont typeface="+mj-lt"/>
              <a:buAutoNum type="arabicPeriod"/>
            </a:pPr>
            <a:r>
              <a:rPr lang="id-ID" sz="1700" noProof="1">
                <a:solidFill>
                  <a:srgbClr val="000000"/>
                </a:solidFill>
                <a:latin typeface="Arial Narrow" pitchFamily="34" charset="0"/>
                <a:cs typeface="Arial" charset="0"/>
              </a:rPr>
              <a:t>Tanpa izin </a:t>
            </a:r>
            <a:r>
              <a:rPr lang="en-US" sz="1700" noProof="1">
                <a:solidFill>
                  <a:srgbClr val="000000"/>
                </a:solidFill>
                <a:latin typeface="Arial Narrow" pitchFamily="34" charset="0"/>
                <a:cs typeface="Arial" charset="0"/>
              </a:rPr>
              <a:t>p</a:t>
            </a:r>
            <a:r>
              <a:rPr lang="id-ID" sz="1700" noProof="1">
                <a:solidFill>
                  <a:srgbClr val="000000"/>
                </a:solidFill>
                <a:latin typeface="Arial Narrow" pitchFamily="34" charset="0"/>
                <a:cs typeface="Arial" charset="0"/>
              </a:rPr>
              <a:t>emerintah menjadi pegawai atau bekerja untuk negara lain dan atau lembaga atau organisasi internasional;</a:t>
            </a:r>
          </a:p>
          <a:p>
            <a:pPr marL="264116" indent="-264116">
              <a:lnSpc>
                <a:spcPct val="130000"/>
              </a:lnSpc>
              <a:buFont typeface="+mj-lt"/>
              <a:buAutoNum type="arabicPeriod"/>
            </a:pPr>
            <a:r>
              <a:rPr lang="id-ID" sz="1700" noProof="1">
                <a:solidFill>
                  <a:srgbClr val="000000"/>
                </a:solidFill>
                <a:latin typeface="Arial Narrow" pitchFamily="34" charset="0"/>
                <a:cs typeface="Arial" charset="0"/>
              </a:rPr>
              <a:t>Bekerja pada perusahaan atau LSM asing;</a:t>
            </a:r>
          </a:p>
          <a:p>
            <a:pPr marL="264116" indent="-264116">
              <a:lnSpc>
                <a:spcPct val="130000"/>
              </a:lnSpc>
              <a:buFont typeface="+mj-lt"/>
              <a:buAutoNum type="arabicPeriod"/>
            </a:pPr>
            <a:r>
              <a:rPr lang="id-ID" sz="1700" noProof="1">
                <a:solidFill>
                  <a:srgbClr val="000000"/>
                </a:solidFill>
                <a:latin typeface="Arial Narrow" pitchFamily="34" charset="0"/>
                <a:cs typeface="Arial" charset="0"/>
              </a:rPr>
              <a:t>Memiliki, menjual, membeli, menggadaikan, menyewakan atau meminjamkan barang-barang baik bergerak atau tidak bergerak, dokumen atau surat berharga milik negara secara tidak sah;</a:t>
            </a:r>
          </a:p>
          <a:p>
            <a:pPr marL="264116" indent="-264116">
              <a:lnSpc>
                <a:spcPct val="130000"/>
              </a:lnSpc>
              <a:buFont typeface="+mj-lt"/>
              <a:buAutoNum type="arabicPeriod"/>
            </a:pPr>
            <a:r>
              <a:rPr lang="id-ID" sz="1700" noProof="1">
                <a:solidFill>
                  <a:srgbClr val="000000"/>
                </a:solidFill>
                <a:latin typeface="Arial Narrow" pitchFamily="34" charset="0"/>
                <a:cs typeface="Arial" charset="0"/>
              </a:rPr>
              <a:t>Melakukan kegiatan bersama d</a:t>
            </a:r>
            <a:r>
              <a:rPr lang="en-US" sz="1700" noProof="1">
                <a:solidFill>
                  <a:srgbClr val="000000"/>
                </a:solidFill>
                <a:latin typeface="Arial Narrow" pitchFamily="34" charset="0"/>
                <a:cs typeface="Arial" charset="0"/>
              </a:rPr>
              <a:t>engan</a:t>
            </a:r>
            <a:r>
              <a:rPr lang="id-ID" sz="1700" noProof="1">
                <a:solidFill>
                  <a:srgbClr val="000000"/>
                </a:solidFill>
                <a:latin typeface="Arial Narrow" pitchFamily="34" charset="0"/>
                <a:cs typeface="Arial" charset="0"/>
              </a:rPr>
              <a:t> atasan, teman sejawat, bawahan/or</a:t>
            </a:r>
            <a:r>
              <a:rPr lang="en-US" sz="1700" noProof="1">
                <a:solidFill>
                  <a:srgbClr val="000000"/>
                </a:solidFill>
                <a:latin typeface="Arial Narrow" pitchFamily="34" charset="0"/>
                <a:cs typeface="Arial" charset="0"/>
              </a:rPr>
              <a:t>an</a:t>
            </a:r>
            <a:r>
              <a:rPr lang="id-ID" sz="1700" noProof="1">
                <a:solidFill>
                  <a:srgbClr val="000000"/>
                </a:solidFill>
                <a:latin typeface="Arial Narrow" pitchFamily="34" charset="0"/>
                <a:cs typeface="Arial" charset="0"/>
              </a:rPr>
              <a:t>g lain di d</a:t>
            </a:r>
            <a:r>
              <a:rPr lang="en-US" sz="1700" noProof="1">
                <a:solidFill>
                  <a:srgbClr val="000000"/>
                </a:solidFill>
                <a:latin typeface="Arial Narrow" pitchFamily="34" charset="0"/>
                <a:cs typeface="Arial" charset="0"/>
              </a:rPr>
              <a:t>a</a:t>
            </a:r>
            <a:r>
              <a:rPr lang="id-ID" sz="1700" noProof="1">
                <a:solidFill>
                  <a:srgbClr val="000000"/>
                </a:solidFill>
                <a:latin typeface="Arial Narrow" pitchFamily="34" charset="0"/>
                <a:cs typeface="Arial" charset="0"/>
              </a:rPr>
              <a:t>l</a:t>
            </a:r>
            <a:r>
              <a:rPr lang="en-US" sz="1700" noProof="1">
                <a:solidFill>
                  <a:srgbClr val="000000"/>
                </a:solidFill>
                <a:latin typeface="Arial Narrow" pitchFamily="34" charset="0"/>
                <a:cs typeface="Arial" charset="0"/>
              </a:rPr>
              <a:t>a</a:t>
            </a:r>
            <a:r>
              <a:rPr lang="id-ID" sz="1700" noProof="1">
                <a:solidFill>
                  <a:srgbClr val="000000"/>
                </a:solidFill>
                <a:latin typeface="Arial Narrow" pitchFamily="34" charset="0"/>
                <a:cs typeface="Arial" charset="0"/>
              </a:rPr>
              <a:t>m maupun di luar lingkungan kerjanya u</a:t>
            </a:r>
            <a:r>
              <a:rPr lang="en-US" sz="1700" noProof="1">
                <a:solidFill>
                  <a:srgbClr val="000000"/>
                </a:solidFill>
                <a:latin typeface="Arial Narrow" pitchFamily="34" charset="0"/>
                <a:cs typeface="Arial" charset="0"/>
              </a:rPr>
              <a:t>n</a:t>
            </a:r>
            <a:r>
              <a:rPr lang="id-ID" sz="1700" noProof="1">
                <a:solidFill>
                  <a:srgbClr val="000000"/>
                </a:solidFill>
                <a:latin typeface="Arial Narrow" pitchFamily="34" charset="0"/>
                <a:cs typeface="Arial" charset="0"/>
              </a:rPr>
              <a:t>t</a:t>
            </a:r>
            <a:r>
              <a:rPr lang="en-US" sz="1700" noProof="1">
                <a:solidFill>
                  <a:srgbClr val="000000"/>
                </a:solidFill>
                <a:latin typeface="Arial Narrow" pitchFamily="34" charset="0"/>
                <a:cs typeface="Arial" charset="0"/>
              </a:rPr>
              <a:t>u</a:t>
            </a:r>
            <a:r>
              <a:rPr lang="id-ID" sz="1700" noProof="1">
                <a:solidFill>
                  <a:srgbClr val="000000"/>
                </a:solidFill>
                <a:latin typeface="Arial Narrow" pitchFamily="34" charset="0"/>
                <a:cs typeface="Arial" charset="0"/>
              </a:rPr>
              <a:t>k keuntungan pribadi, golongan/pihak lain y</a:t>
            </a:r>
            <a:r>
              <a:rPr lang="en-US" sz="1700" noProof="1">
                <a:solidFill>
                  <a:srgbClr val="000000"/>
                </a:solidFill>
                <a:latin typeface="Arial Narrow" pitchFamily="34" charset="0"/>
                <a:cs typeface="Arial" charset="0"/>
              </a:rPr>
              <a:t>an</a:t>
            </a:r>
            <a:r>
              <a:rPr lang="id-ID" sz="1700" noProof="1">
                <a:solidFill>
                  <a:srgbClr val="000000"/>
                </a:solidFill>
                <a:latin typeface="Arial Narrow" pitchFamily="34" charset="0"/>
                <a:cs typeface="Arial" charset="0"/>
              </a:rPr>
              <a:t>g merugikan negara;</a:t>
            </a:r>
          </a:p>
          <a:p>
            <a:pPr marL="264116" indent="-264116">
              <a:lnSpc>
                <a:spcPct val="130000"/>
              </a:lnSpc>
              <a:buFont typeface="+mj-lt"/>
              <a:buAutoNum type="arabicPeriod"/>
            </a:pPr>
            <a:endParaRPr lang="id-ID" sz="1700" noProof="1">
              <a:solidFill>
                <a:srgbClr val="000000"/>
              </a:solidFill>
              <a:latin typeface="Arial Narrow" pitchFamily="34" charset="0"/>
              <a:cs typeface="Arial" charset="0"/>
            </a:endParaRPr>
          </a:p>
          <a:p>
            <a:pPr>
              <a:lnSpc>
                <a:spcPct val="130000"/>
              </a:lnSpc>
              <a:buClr>
                <a:srgbClr val="678EBD"/>
              </a:buClr>
            </a:pPr>
            <a:endParaRPr lang="id-ID" sz="1700" noProof="1">
              <a:solidFill>
                <a:srgbClr val="000000"/>
              </a:solidFill>
              <a:latin typeface="Arial Narrow" pitchFamily="34" charset="0"/>
              <a:cs typeface="Arial" charset="0"/>
            </a:endParaRPr>
          </a:p>
        </p:txBody>
      </p:sp>
      <p:pic>
        <p:nvPicPr>
          <p:cNvPr id="12" name="Picture 11" descr="Larangan.png"/>
          <p:cNvPicPr>
            <a:picLocks noChangeAspect="1"/>
          </p:cNvPicPr>
          <p:nvPr/>
        </p:nvPicPr>
        <p:blipFill>
          <a:blip r:embed="rId3"/>
          <a:stretch>
            <a:fillRect/>
          </a:stretch>
        </p:blipFill>
        <p:spPr>
          <a:xfrm>
            <a:off x="3683876" y="-84387"/>
            <a:ext cx="1080000" cy="1080000"/>
          </a:xfrm>
          <a:prstGeom prst="rect">
            <a:avLst/>
          </a:prstGeom>
        </p:spPr>
      </p:pic>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20833"/>
            <a:ext cx="4320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LARANGAN [15 POIN] - 2</a:t>
            </a:r>
          </a:p>
        </p:txBody>
      </p:sp>
      <p:grpSp>
        <p:nvGrpSpPr>
          <p:cNvPr id="2" name="Group 60"/>
          <p:cNvGrpSpPr>
            <a:grpSpLocks/>
          </p:cNvGrpSpPr>
          <p:nvPr/>
        </p:nvGrpSpPr>
        <p:grpSpPr bwMode="auto">
          <a:xfrm flipV="1">
            <a:off x="144000" y="921459"/>
            <a:ext cx="8856000" cy="4068000"/>
            <a:chOff x="282" y="2274"/>
            <a:chExt cx="1344" cy="741"/>
          </a:xfrm>
        </p:grpSpPr>
        <p:grpSp>
          <p:nvGrpSpPr>
            <p:cNvPr id="3" name="Group 61"/>
            <p:cNvGrpSpPr>
              <a:grpSpLocks/>
            </p:cNvGrpSpPr>
            <p:nvPr/>
          </p:nvGrpSpPr>
          <p:grpSpPr bwMode="auto">
            <a:xfrm>
              <a:off x="282" y="2274"/>
              <a:ext cx="1344" cy="741"/>
              <a:chOff x="282" y="2381"/>
              <a:chExt cx="1344" cy="951"/>
            </a:xfrm>
          </p:grpSpPr>
          <p:sp>
            <p:nvSpPr>
              <p:cNvPr id="9"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5400000" scaled="1"/>
                <a:tileRect/>
              </a:gradFill>
              <a:ln w="19050" algn="ctr">
                <a:solidFill>
                  <a:schemeClr val="hlink"/>
                </a:solidFill>
                <a:round/>
                <a:headEnd/>
                <a:tailEnd/>
              </a:ln>
              <a:effectLst/>
            </p:spPr>
            <p:txBody>
              <a:bodyPr wrap="none" anchor="ctr"/>
              <a:lstStyle/>
              <a:p>
                <a:endParaRPr lang="en-US"/>
              </a:p>
            </p:txBody>
          </p:sp>
          <p:sp>
            <p:nvSpPr>
              <p:cNvPr id="10"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8"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pic>
        <p:nvPicPr>
          <p:cNvPr id="12" name="Picture 11" descr="Larangan.png"/>
          <p:cNvPicPr>
            <a:picLocks noChangeAspect="1"/>
          </p:cNvPicPr>
          <p:nvPr/>
        </p:nvPicPr>
        <p:blipFill>
          <a:blip r:embed="rId3"/>
          <a:stretch>
            <a:fillRect/>
          </a:stretch>
        </p:blipFill>
        <p:spPr>
          <a:xfrm>
            <a:off x="6937714" y="3525168"/>
            <a:ext cx="1080000" cy="1080000"/>
          </a:xfrm>
          <a:prstGeom prst="rect">
            <a:avLst/>
          </a:prstGeom>
        </p:spPr>
      </p:pic>
      <p:sp>
        <p:nvSpPr>
          <p:cNvPr id="13" name="Rectangle 11"/>
          <p:cNvSpPr>
            <a:spLocks noChangeArrowheads="1"/>
          </p:cNvSpPr>
          <p:nvPr/>
        </p:nvSpPr>
        <p:spPr bwMode="gray">
          <a:xfrm>
            <a:off x="514376" y="1247582"/>
            <a:ext cx="8424000" cy="2972786"/>
          </a:xfrm>
          <a:prstGeom prst="rect">
            <a:avLst/>
          </a:prstGeom>
          <a:noFill/>
          <a:ln w="9525" algn="ctr">
            <a:noFill/>
            <a:miter lim="800000"/>
            <a:headEnd/>
            <a:tailEnd/>
          </a:ln>
        </p:spPr>
        <p:txBody>
          <a:bodyPr wrap="square" lIns="91107" tIns="45554" rIns="91107" bIns="45554">
            <a:spAutoFit/>
          </a:bodyPr>
          <a:lstStyle/>
          <a:p>
            <a:pPr marL="354305" indent="-354305">
              <a:lnSpc>
                <a:spcPct val="130000"/>
              </a:lnSpc>
              <a:buFont typeface="+mj-lt"/>
              <a:buAutoNum type="arabicPeriod" startAt="7"/>
            </a:pPr>
            <a:r>
              <a:rPr lang="id-ID" sz="1800" noProof="1">
                <a:solidFill>
                  <a:srgbClr val="000000"/>
                </a:solidFill>
                <a:latin typeface="Arial Narrow" pitchFamily="34" charset="0"/>
                <a:cs typeface="Arial" charset="0"/>
              </a:rPr>
              <a:t>Memberi/menyanggupi akan memberi sesuatu k</a:t>
            </a:r>
            <a:r>
              <a:rPr lang="en-US" sz="1800" noProof="1">
                <a:solidFill>
                  <a:srgbClr val="000000"/>
                </a:solidFill>
                <a:latin typeface="Arial Narrow" pitchFamily="34" charset="0"/>
                <a:cs typeface="Arial" charset="0"/>
              </a:rPr>
              <a:t>e</a:t>
            </a:r>
            <a:r>
              <a:rPr lang="id-ID" sz="1800" noProof="1">
                <a:solidFill>
                  <a:srgbClr val="000000"/>
                </a:solidFill>
                <a:latin typeface="Arial Narrow" pitchFamily="34" charset="0"/>
                <a:cs typeface="Arial" charset="0"/>
              </a:rPr>
              <a:t>p</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 siapapun baik secara langsung/t</a:t>
            </a:r>
            <a:r>
              <a:rPr lang="en-US" sz="1800" noProof="1">
                <a:solidFill>
                  <a:srgbClr val="000000"/>
                </a:solidFill>
                <a:latin typeface="Arial Narrow" pitchFamily="34" charset="0"/>
                <a:cs typeface="Arial" charset="0"/>
              </a:rPr>
              <a:t>i</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k u</a:t>
            </a:r>
            <a:r>
              <a:rPr lang="en-US" sz="1800" noProof="1">
                <a:solidFill>
                  <a:srgbClr val="000000"/>
                </a:solidFill>
                <a:latin typeface="Arial Narrow" pitchFamily="34" charset="0"/>
                <a:cs typeface="Arial" charset="0"/>
              </a:rPr>
              <a:t>n</a:t>
            </a:r>
            <a:r>
              <a:rPr lang="id-ID" sz="1800" noProof="1">
                <a:solidFill>
                  <a:srgbClr val="000000"/>
                </a:solidFill>
                <a:latin typeface="Arial Narrow" pitchFamily="34" charset="0"/>
                <a:cs typeface="Arial" charset="0"/>
              </a:rPr>
              <a:t>t</a:t>
            </a:r>
            <a:r>
              <a:rPr lang="en-US" sz="1800" noProof="1">
                <a:solidFill>
                  <a:srgbClr val="000000"/>
                </a:solidFill>
                <a:latin typeface="Arial Narrow" pitchFamily="34" charset="0"/>
                <a:cs typeface="Arial" charset="0"/>
              </a:rPr>
              <a:t>u</a:t>
            </a:r>
            <a:r>
              <a:rPr lang="id-ID" sz="1800" noProof="1">
                <a:solidFill>
                  <a:srgbClr val="000000"/>
                </a:solidFill>
                <a:latin typeface="Arial Narrow" pitchFamily="34" charset="0"/>
                <a:cs typeface="Arial" charset="0"/>
              </a:rPr>
              <a:t>k diangkat </a:t>
            </a:r>
            <a:r>
              <a:rPr lang="en-US" sz="1800" noProof="1">
                <a:solidFill>
                  <a:srgbClr val="000000"/>
                </a:solidFill>
                <a:latin typeface="Arial Narrow" pitchFamily="34" charset="0"/>
                <a:cs typeface="Arial" charset="0"/>
              </a:rPr>
              <a:t>    </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l</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m jabatan;</a:t>
            </a:r>
          </a:p>
          <a:p>
            <a:pPr marL="354305" indent="-354305">
              <a:lnSpc>
                <a:spcPct val="130000"/>
              </a:lnSpc>
              <a:buFont typeface="+mj-lt"/>
              <a:buAutoNum type="arabicPeriod" startAt="7"/>
            </a:pPr>
            <a:r>
              <a:rPr lang="id-ID" sz="1800" noProof="1">
                <a:solidFill>
                  <a:srgbClr val="000000"/>
                </a:solidFill>
                <a:latin typeface="Arial Narrow" pitchFamily="34" charset="0"/>
                <a:cs typeface="Arial" charset="0"/>
              </a:rPr>
              <a:t>Menerima hadiah/suatu pemberian apa saja dari siapapun y</a:t>
            </a:r>
            <a:r>
              <a:rPr lang="en-US" sz="1800" noProof="1">
                <a:solidFill>
                  <a:srgbClr val="000000"/>
                </a:solidFill>
                <a:latin typeface="Arial Narrow" pitchFamily="34" charset="0"/>
                <a:cs typeface="Arial" charset="0"/>
              </a:rPr>
              <a:t>an</a:t>
            </a:r>
            <a:r>
              <a:rPr lang="id-ID" sz="1800" noProof="1">
                <a:solidFill>
                  <a:srgbClr val="000000"/>
                </a:solidFill>
                <a:latin typeface="Arial Narrow" pitchFamily="34" charset="0"/>
                <a:cs typeface="Arial" charset="0"/>
              </a:rPr>
              <a:t>g berhubungan</a:t>
            </a:r>
            <a:r>
              <a:rPr lang="en-US" sz="1800" noProof="1">
                <a:solidFill>
                  <a:srgbClr val="000000"/>
                </a:solidFill>
                <a:latin typeface="Arial Narrow" pitchFamily="34" charset="0"/>
                <a:cs typeface="Arial" charset="0"/>
              </a:rPr>
              <a:t> </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e</a:t>
            </a:r>
            <a:r>
              <a:rPr lang="id-ID" sz="1800" noProof="1">
                <a:solidFill>
                  <a:srgbClr val="000000"/>
                </a:solidFill>
                <a:latin typeface="Arial Narrow" pitchFamily="34" charset="0"/>
                <a:cs typeface="Arial" charset="0"/>
              </a:rPr>
              <a:t>n</a:t>
            </a:r>
            <a:r>
              <a:rPr lang="en-US" sz="1800" noProof="1">
                <a:solidFill>
                  <a:srgbClr val="000000"/>
                </a:solidFill>
                <a:latin typeface="Arial Narrow" pitchFamily="34" charset="0"/>
                <a:cs typeface="Arial" charset="0"/>
              </a:rPr>
              <a:t>gan  </a:t>
            </a:r>
            <a:r>
              <a:rPr lang="id-ID" sz="1800" noProof="1">
                <a:solidFill>
                  <a:srgbClr val="000000"/>
                </a:solidFill>
                <a:latin typeface="Arial Narrow" pitchFamily="34" charset="0"/>
                <a:cs typeface="Arial" charset="0"/>
              </a:rPr>
              <a:t> jabatan dan/pekerjaannya;</a:t>
            </a:r>
          </a:p>
          <a:p>
            <a:pPr marL="354305" indent="-354305">
              <a:lnSpc>
                <a:spcPct val="130000"/>
              </a:lnSpc>
              <a:buFont typeface="+mj-lt"/>
              <a:buAutoNum type="arabicPeriod" startAt="7"/>
            </a:pPr>
            <a:r>
              <a:rPr lang="id-ID" sz="1800" noProof="1">
                <a:solidFill>
                  <a:srgbClr val="000000"/>
                </a:solidFill>
                <a:latin typeface="Arial Narrow" pitchFamily="34" charset="0"/>
                <a:cs typeface="Arial" charset="0"/>
              </a:rPr>
              <a:t>Bertindak sewenang-wenang t</a:t>
            </a:r>
            <a:r>
              <a:rPr lang="en-US" sz="1800" noProof="1">
                <a:solidFill>
                  <a:srgbClr val="000000"/>
                </a:solidFill>
                <a:latin typeface="Arial Narrow" pitchFamily="34" charset="0"/>
                <a:cs typeface="Arial" charset="0"/>
              </a:rPr>
              <a:t>er</a:t>
            </a:r>
            <a:r>
              <a:rPr lang="id-ID" sz="1800" noProof="1">
                <a:solidFill>
                  <a:srgbClr val="000000"/>
                </a:solidFill>
                <a:latin typeface="Arial Narrow" pitchFamily="34" charset="0"/>
                <a:cs typeface="Arial" charset="0"/>
              </a:rPr>
              <a:t>h</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p bawahannya;</a:t>
            </a:r>
          </a:p>
          <a:p>
            <a:pPr marL="354305" indent="-354305">
              <a:lnSpc>
                <a:spcPct val="130000"/>
              </a:lnSpc>
              <a:buFont typeface="+mj-lt"/>
              <a:buAutoNum type="arabicPeriod" startAt="7"/>
            </a:pPr>
            <a:r>
              <a:rPr lang="id-ID" sz="1800" noProof="1">
                <a:solidFill>
                  <a:srgbClr val="000000"/>
                </a:solidFill>
                <a:latin typeface="Arial Narrow" pitchFamily="34" charset="0"/>
                <a:cs typeface="Arial" charset="0"/>
              </a:rPr>
              <a:t>Melakukan suatu tindakan/t</a:t>
            </a:r>
            <a:r>
              <a:rPr lang="en-US" sz="1800" noProof="1">
                <a:solidFill>
                  <a:srgbClr val="000000"/>
                </a:solidFill>
                <a:latin typeface="Arial Narrow" pitchFamily="34" charset="0"/>
                <a:cs typeface="Arial" charset="0"/>
              </a:rPr>
              <a:t>i</a:t>
            </a:r>
            <a:r>
              <a:rPr lang="id-ID" sz="1800" noProof="1">
                <a:solidFill>
                  <a:srgbClr val="000000"/>
                </a:solidFill>
                <a:latin typeface="Arial Narrow" pitchFamily="34" charset="0"/>
                <a:cs typeface="Arial" charset="0"/>
              </a:rPr>
              <a:t>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k y</a:t>
            </a:r>
            <a:r>
              <a:rPr lang="en-US" sz="1800" noProof="1">
                <a:solidFill>
                  <a:srgbClr val="000000"/>
                </a:solidFill>
                <a:latin typeface="Arial Narrow" pitchFamily="34" charset="0"/>
                <a:cs typeface="Arial" charset="0"/>
              </a:rPr>
              <a:t>an</a:t>
            </a:r>
            <a:r>
              <a:rPr lang="id-ID" sz="1800" noProof="1">
                <a:solidFill>
                  <a:srgbClr val="000000"/>
                </a:solidFill>
                <a:latin typeface="Arial Narrow" pitchFamily="34" charset="0"/>
                <a:cs typeface="Arial" charset="0"/>
              </a:rPr>
              <a:t>g d</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p</a:t>
            </a:r>
            <a:r>
              <a:rPr lang="en-US" sz="1800" noProof="1">
                <a:solidFill>
                  <a:srgbClr val="000000"/>
                </a:solidFill>
                <a:latin typeface="Arial Narrow" pitchFamily="34" charset="0"/>
                <a:cs typeface="Arial" charset="0"/>
              </a:rPr>
              <a:t>a</a:t>
            </a:r>
            <a:r>
              <a:rPr lang="id-ID" sz="1800" noProof="1">
                <a:solidFill>
                  <a:srgbClr val="000000"/>
                </a:solidFill>
                <a:latin typeface="Arial Narrow" pitchFamily="34" charset="0"/>
                <a:cs typeface="Arial" charset="0"/>
              </a:rPr>
              <a:t>t menghalangi/mempersulit salah satu pihak </a:t>
            </a:r>
            <a:r>
              <a:rPr lang="en-US" sz="1800" noProof="1">
                <a:solidFill>
                  <a:srgbClr val="000000"/>
                </a:solidFill>
                <a:latin typeface="Arial Narrow" pitchFamily="34" charset="0"/>
                <a:cs typeface="Arial" charset="0"/>
              </a:rPr>
              <a:t>    </a:t>
            </a:r>
            <a:r>
              <a:rPr lang="id-ID" sz="1800" noProof="1">
                <a:solidFill>
                  <a:srgbClr val="000000"/>
                </a:solidFill>
                <a:latin typeface="Arial Narrow" pitchFamily="34" charset="0"/>
                <a:cs typeface="Arial" charset="0"/>
              </a:rPr>
              <a:t>y</a:t>
            </a:r>
            <a:r>
              <a:rPr lang="en-US" sz="1800" noProof="1">
                <a:solidFill>
                  <a:srgbClr val="000000"/>
                </a:solidFill>
                <a:latin typeface="Arial Narrow" pitchFamily="34" charset="0"/>
                <a:cs typeface="Arial" charset="0"/>
              </a:rPr>
              <a:t>an</a:t>
            </a:r>
            <a:r>
              <a:rPr lang="id-ID" sz="1800" noProof="1">
                <a:solidFill>
                  <a:srgbClr val="000000"/>
                </a:solidFill>
                <a:latin typeface="Arial Narrow" pitchFamily="34" charset="0"/>
                <a:cs typeface="Arial" charset="0"/>
              </a:rPr>
              <a:t>g dilayani sehingga mengakibatkan kerugian bagi y</a:t>
            </a:r>
            <a:r>
              <a:rPr lang="en-US" sz="1800" noProof="1">
                <a:solidFill>
                  <a:srgbClr val="000000"/>
                </a:solidFill>
                <a:latin typeface="Arial Narrow" pitchFamily="34" charset="0"/>
                <a:cs typeface="Arial" charset="0"/>
              </a:rPr>
              <a:t>an</a:t>
            </a:r>
            <a:r>
              <a:rPr lang="id-ID" sz="1800" noProof="1">
                <a:solidFill>
                  <a:srgbClr val="000000"/>
                </a:solidFill>
                <a:latin typeface="Arial Narrow" pitchFamily="34" charset="0"/>
                <a:cs typeface="Arial" charset="0"/>
              </a:rPr>
              <a:t>g dilayani;</a:t>
            </a:r>
          </a:p>
          <a:p>
            <a:pPr marL="354305" indent="-354305">
              <a:lnSpc>
                <a:spcPct val="130000"/>
              </a:lnSpc>
              <a:buFont typeface="+mj-lt"/>
              <a:buAutoNum type="arabicPeriod" startAt="7"/>
            </a:pPr>
            <a:r>
              <a:rPr lang="id-ID" sz="1800" noProof="1">
                <a:solidFill>
                  <a:srgbClr val="000000"/>
                </a:solidFill>
                <a:latin typeface="Arial Narrow" pitchFamily="34" charset="0"/>
                <a:cs typeface="Arial" charset="0"/>
              </a:rPr>
              <a:t>Menghalangi jalannya tugas kedinasan;</a:t>
            </a:r>
          </a:p>
        </p:txBody>
      </p:sp>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20833"/>
            <a:ext cx="4320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LARANGAN [15 POIN] - 3</a:t>
            </a:r>
          </a:p>
        </p:txBody>
      </p:sp>
      <p:grpSp>
        <p:nvGrpSpPr>
          <p:cNvPr id="2" name="Group 60"/>
          <p:cNvGrpSpPr>
            <a:grpSpLocks/>
          </p:cNvGrpSpPr>
          <p:nvPr/>
        </p:nvGrpSpPr>
        <p:grpSpPr bwMode="auto">
          <a:xfrm flipV="1">
            <a:off x="144000" y="921459"/>
            <a:ext cx="8856000" cy="4176000"/>
            <a:chOff x="282" y="2274"/>
            <a:chExt cx="1344" cy="741"/>
          </a:xfrm>
        </p:grpSpPr>
        <p:grpSp>
          <p:nvGrpSpPr>
            <p:cNvPr id="3" name="Group 61"/>
            <p:cNvGrpSpPr>
              <a:grpSpLocks/>
            </p:cNvGrpSpPr>
            <p:nvPr/>
          </p:nvGrpSpPr>
          <p:grpSpPr bwMode="auto">
            <a:xfrm>
              <a:off x="282" y="2274"/>
              <a:ext cx="1344" cy="741"/>
              <a:chOff x="282" y="2381"/>
              <a:chExt cx="1344" cy="951"/>
            </a:xfrm>
          </p:grpSpPr>
          <p:sp>
            <p:nvSpPr>
              <p:cNvPr id="9"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5400000" scaled="1"/>
                <a:tileRect/>
              </a:gradFill>
              <a:ln w="19050" algn="ctr">
                <a:solidFill>
                  <a:schemeClr val="hlink"/>
                </a:solidFill>
                <a:round/>
                <a:headEnd/>
                <a:tailEnd/>
              </a:ln>
              <a:effectLst/>
            </p:spPr>
            <p:txBody>
              <a:bodyPr wrap="none" anchor="ctr"/>
              <a:lstStyle/>
              <a:p>
                <a:endParaRPr lang="en-US"/>
              </a:p>
            </p:txBody>
          </p:sp>
          <p:sp>
            <p:nvSpPr>
              <p:cNvPr id="10"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8"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pic>
        <p:nvPicPr>
          <p:cNvPr id="15" name="Picture 14" descr="Larangan.png"/>
          <p:cNvPicPr>
            <a:picLocks noChangeAspect="1"/>
          </p:cNvPicPr>
          <p:nvPr/>
        </p:nvPicPr>
        <p:blipFill>
          <a:blip r:embed="rId3"/>
          <a:stretch>
            <a:fillRect/>
          </a:stretch>
        </p:blipFill>
        <p:spPr>
          <a:xfrm>
            <a:off x="7175968" y="1159689"/>
            <a:ext cx="1440000" cy="1440000"/>
          </a:xfrm>
          <a:prstGeom prst="rect">
            <a:avLst/>
          </a:prstGeom>
        </p:spPr>
      </p:pic>
      <p:sp>
        <p:nvSpPr>
          <p:cNvPr id="17" name="Rectangle 11"/>
          <p:cNvSpPr>
            <a:spLocks noChangeArrowheads="1"/>
          </p:cNvSpPr>
          <p:nvPr/>
        </p:nvSpPr>
        <p:spPr bwMode="gray">
          <a:xfrm>
            <a:off x="490626" y="1093198"/>
            <a:ext cx="8424000" cy="3692984"/>
          </a:xfrm>
          <a:prstGeom prst="rect">
            <a:avLst/>
          </a:prstGeom>
          <a:noFill/>
          <a:ln w="9525" algn="ctr">
            <a:noFill/>
            <a:miter lim="800000"/>
            <a:headEnd/>
            <a:tailEnd/>
          </a:ln>
        </p:spPr>
        <p:txBody>
          <a:bodyPr wrap="square" lIns="91107" tIns="45554" rIns="91107" bIns="45554">
            <a:spAutoFit/>
          </a:bodyPr>
          <a:lstStyle/>
          <a:p>
            <a:pPr marL="354305" indent="-354305">
              <a:lnSpc>
                <a:spcPct val="130000"/>
              </a:lnSpc>
              <a:buFont typeface="+mj-lt"/>
              <a:buAutoNum type="arabicPeriod" startAt="12"/>
            </a:pPr>
            <a:r>
              <a:rPr lang="id-ID" sz="1500" noProof="1">
                <a:solidFill>
                  <a:srgbClr val="000000"/>
                </a:solidFill>
                <a:latin typeface="Arial Narrow" pitchFamily="34" charset="0"/>
                <a:cs typeface="Arial" charset="0"/>
              </a:rPr>
              <a:t>Memberikan dukungan </a:t>
            </a:r>
            <a:r>
              <a:rPr lang="id-ID" sz="1500" b="1" noProof="1">
                <a:solidFill>
                  <a:srgbClr val="000000"/>
                </a:solidFill>
                <a:latin typeface="Arial Narrow" pitchFamily="34" charset="0"/>
                <a:cs typeface="Arial" charset="0"/>
              </a:rPr>
              <a:t>k</a:t>
            </a:r>
            <a:r>
              <a:rPr lang="en-US" sz="1500" b="1" noProof="1">
                <a:solidFill>
                  <a:srgbClr val="000000"/>
                </a:solidFill>
                <a:latin typeface="Arial Narrow" pitchFamily="34" charset="0"/>
                <a:cs typeface="Arial" charset="0"/>
              </a:rPr>
              <a:t>e</a:t>
            </a:r>
            <a:r>
              <a:rPr lang="id-ID" sz="1500" b="1" noProof="1">
                <a:solidFill>
                  <a:srgbClr val="000000"/>
                </a:solidFill>
                <a:latin typeface="Arial Narrow" pitchFamily="34" charset="0"/>
                <a:cs typeface="Arial" charset="0"/>
              </a:rPr>
              <a:t>p</a:t>
            </a:r>
            <a:r>
              <a:rPr lang="en-US" sz="1500" b="1" noProof="1">
                <a:solidFill>
                  <a:srgbClr val="000000"/>
                </a:solidFill>
                <a:latin typeface="Arial Narrow" pitchFamily="34" charset="0"/>
                <a:cs typeface="Arial" charset="0"/>
              </a:rPr>
              <a:t>a</a:t>
            </a:r>
            <a:r>
              <a:rPr lang="id-ID" sz="1500" b="1" noProof="1">
                <a:solidFill>
                  <a:srgbClr val="000000"/>
                </a:solidFill>
                <a:latin typeface="Arial Narrow" pitchFamily="34" charset="0"/>
                <a:cs typeface="Arial" charset="0"/>
              </a:rPr>
              <a:t>d</a:t>
            </a:r>
            <a:r>
              <a:rPr lang="en-US" sz="1500" b="1" noProof="1">
                <a:solidFill>
                  <a:srgbClr val="000000"/>
                </a:solidFill>
                <a:latin typeface="Arial Narrow" pitchFamily="34" charset="0"/>
                <a:cs typeface="Arial" charset="0"/>
              </a:rPr>
              <a:t>a</a:t>
            </a:r>
            <a:r>
              <a:rPr lang="id-ID" sz="1500" b="1" noProof="1">
                <a:solidFill>
                  <a:srgbClr val="000000"/>
                </a:solidFill>
                <a:latin typeface="Arial Narrow" pitchFamily="34" charset="0"/>
                <a:cs typeface="Arial" charset="0"/>
              </a:rPr>
              <a:t> capres/cawapres </a:t>
            </a:r>
            <a:r>
              <a:rPr lang="id-ID" sz="1500" noProof="1">
                <a:solidFill>
                  <a:srgbClr val="000000"/>
                </a:solidFill>
                <a:latin typeface="Arial Narrow" pitchFamily="34" charset="0"/>
                <a:cs typeface="Arial" charset="0"/>
              </a:rPr>
              <a:t>dengan cara:</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ikut serta s</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b</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ai</a:t>
            </a:r>
            <a:r>
              <a:rPr lang="id-ID" sz="1500" noProof="1">
                <a:solidFill>
                  <a:srgbClr val="000000"/>
                </a:solidFill>
                <a:latin typeface="Arial Narrow" pitchFamily="34" charset="0"/>
                <a:cs typeface="Arial" charset="0"/>
              </a:rPr>
              <a:t> pelaksana</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kampanye</a:t>
            </a:r>
            <a:r>
              <a:rPr lang="en-US" sz="1500" noProof="1">
                <a:solidFill>
                  <a:srgbClr val="000000"/>
                </a:solidFill>
                <a:latin typeface="Arial Narrow" pitchFamily="34" charset="0"/>
                <a:cs typeface="Arial" charset="0"/>
              </a:rPr>
              <a:t>;</a:t>
            </a:r>
            <a:endParaRPr lang="id-ID" sz="1500" noProof="1">
              <a:solidFill>
                <a:srgbClr val="000000"/>
              </a:solidFill>
              <a:latin typeface="Arial Narrow" pitchFamily="34" charset="0"/>
              <a:cs typeface="Arial" charset="0"/>
            </a:endParaRP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menjadi peserta kampanye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menggunakan atribut partai/atribut PNS</a:t>
            </a:r>
            <a:r>
              <a:rPr lang="en-US" sz="1500" noProof="1">
                <a:solidFill>
                  <a:srgbClr val="000000"/>
                </a:solidFill>
                <a:latin typeface="Arial Narrow" pitchFamily="34" charset="0"/>
                <a:cs typeface="Arial" charset="0"/>
              </a:rPr>
              <a:t>;</a:t>
            </a:r>
            <a:endParaRPr lang="id-ID" sz="1500" noProof="1">
              <a:solidFill>
                <a:srgbClr val="000000"/>
              </a:solidFill>
              <a:latin typeface="Arial Narrow" pitchFamily="34" charset="0"/>
              <a:cs typeface="Arial" charset="0"/>
            </a:endParaRP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s</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b</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ai</a:t>
            </a:r>
            <a:r>
              <a:rPr lang="id-ID" sz="1500" noProof="1">
                <a:solidFill>
                  <a:srgbClr val="000000"/>
                </a:solidFill>
                <a:latin typeface="Arial Narrow" pitchFamily="34" charset="0"/>
                <a:cs typeface="Arial" charset="0"/>
              </a:rPr>
              <a:t> peserta kampanye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mengerahkan PNS lain</a:t>
            </a:r>
            <a:r>
              <a:rPr lang="en-US" sz="1500" noProof="1">
                <a:solidFill>
                  <a:srgbClr val="000000"/>
                </a:solidFill>
                <a:latin typeface="Arial Narrow" pitchFamily="34" charset="0"/>
                <a:cs typeface="Arial" charset="0"/>
              </a:rPr>
              <a:t>;</a:t>
            </a:r>
            <a:r>
              <a:rPr lang="id-ID" sz="1500" noProof="1">
                <a:solidFill>
                  <a:srgbClr val="000000"/>
                </a:solidFill>
                <a:latin typeface="Arial Narrow" pitchFamily="34" charset="0"/>
                <a:cs typeface="Arial" charset="0"/>
              </a:rPr>
              <a:t> dan/atau</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s</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b</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ai</a:t>
            </a:r>
            <a:r>
              <a:rPr lang="id-ID" sz="1500" noProof="1">
                <a:solidFill>
                  <a:srgbClr val="000000"/>
                </a:solidFill>
                <a:latin typeface="Arial Narrow" pitchFamily="34" charset="0"/>
                <a:cs typeface="Arial" charset="0"/>
              </a:rPr>
              <a:t> peserta kampanye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menggunakan fasilitas  negara</a:t>
            </a:r>
            <a:r>
              <a:rPr lang="en-US" sz="1500" noProof="1">
                <a:solidFill>
                  <a:srgbClr val="000000"/>
                </a:solidFill>
                <a:latin typeface="Arial Narrow" pitchFamily="34" charset="0"/>
                <a:cs typeface="Arial" charset="0"/>
              </a:rPr>
              <a:t>.</a:t>
            </a:r>
          </a:p>
          <a:p>
            <a:pPr marL="354305" indent="-354305">
              <a:lnSpc>
                <a:spcPct val="130000"/>
              </a:lnSpc>
              <a:buFont typeface="+mj-lt"/>
              <a:buAutoNum type="arabicPeriod" startAt="13"/>
            </a:pPr>
            <a:r>
              <a:rPr lang="id-ID" sz="1500" noProof="1">
                <a:solidFill>
                  <a:srgbClr val="000000"/>
                </a:solidFill>
                <a:latin typeface="Arial Narrow" pitchFamily="34" charset="0"/>
                <a:cs typeface="Arial" charset="0"/>
              </a:rPr>
              <a:t>Memberikan dukungan k</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p</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 </a:t>
            </a:r>
            <a:r>
              <a:rPr lang="id-ID" sz="1500" b="1" noProof="1">
                <a:solidFill>
                  <a:srgbClr val="000000"/>
                </a:solidFill>
                <a:latin typeface="Arial Narrow" pitchFamily="34" charset="0"/>
                <a:cs typeface="Arial" charset="0"/>
              </a:rPr>
              <a:t>capres /cawapres </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cara:</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membuat keputusan dan/ tindakan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menguntungkan/merugikan salah satu pasangan calon </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selama masa kampanye</a:t>
            </a:r>
            <a:r>
              <a:rPr lang="en-US" sz="1500" noProof="1">
                <a:solidFill>
                  <a:srgbClr val="000000"/>
                </a:solidFill>
                <a:latin typeface="Arial Narrow" pitchFamily="34" charset="0"/>
                <a:cs typeface="Arial" charset="0"/>
              </a:rPr>
              <a:t>;</a:t>
            </a:r>
            <a:r>
              <a:rPr lang="id-ID" sz="1500" noProof="1">
                <a:solidFill>
                  <a:srgbClr val="000000"/>
                </a:solidFill>
                <a:latin typeface="Arial Narrow" pitchFamily="34" charset="0"/>
                <a:cs typeface="Arial" charset="0"/>
              </a:rPr>
              <a:t> dan/atau</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mengadakan kegiatan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a:t>
            </a:r>
            <a:r>
              <a:rPr lang="id-ID" sz="1500" b="1" noProof="1">
                <a:solidFill>
                  <a:srgbClr val="FF0000"/>
                </a:solidFill>
                <a:latin typeface="Arial Narrow" pitchFamily="34" charset="0"/>
                <a:cs typeface="Arial" charset="0"/>
              </a:rPr>
              <a:t>mengarah k</a:t>
            </a:r>
            <a:r>
              <a:rPr lang="en-US" sz="1500" b="1" noProof="1">
                <a:solidFill>
                  <a:srgbClr val="FF0000"/>
                </a:solidFill>
                <a:latin typeface="Arial Narrow" pitchFamily="34" charset="0"/>
                <a:cs typeface="Arial" charset="0"/>
              </a:rPr>
              <a:t>e</a:t>
            </a:r>
            <a:r>
              <a:rPr lang="id-ID" sz="1500" b="1" noProof="1">
                <a:solidFill>
                  <a:srgbClr val="FF0000"/>
                </a:solidFill>
                <a:latin typeface="Arial Narrow" pitchFamily="34" charset="0"/>
                <a:cs typeface="Arial" charset="0"/>
              </a:rPr>
              <a:t>p</a:t>
            </a:r>
            <a:r>
              <a:rPr lang="en-US" sz="1500" b="1" noProof="1">
                <a:solidFill>
                  <a:srgbClr val="FF0000"/>
                </a:solidFill>
                <a:latin typeface="Arial Narrow" pitchFamily="34" charset="0"/>
                <a:cs typeface="Arial" charset="0"/>
              </a:rPr>
              <a:t>a</a:t>
            </a:r>
            <a:r>
              <a:rPr lang="id-ID" sz="1500" b="1" noProof="1">
                <a:solidFill>
                  <a:srgbClr val="FF0000"/>
                </a:solidFill>
                <a:latin typeface="Arial Narrow" pitchFamily="34" charset="0"/>
                <a:cs typeface="Arial" charset="0"/>
              </a:rPr>
              <a:t>d</a:t>
            </a:r>
            <a:r>
              <a:rPr lang="en-US" sz="1500" b="1" noProof="1">
                <a:solidFill>
                  <a:srgbClr val="FF0000"/>
                </a:solidFill>
                <a:latin typeface="Arial Narrow" pitchFamily="34" charset="0"/>
                <a:cs typeface="Arial" charset="0"/>
              </a:rPr>
              <a:t>a</a:t>
            </a:r>
            <a:r>
              <a:rPr lang="id-ID" sz="1500" b="1" noProof="1">
                <a:solidFill>
                  <a:srgbClr val="FF0000"/>
                </a:solidFill>
                <a:latin typeface="Arial Narrow" pitchFamily="34" charset="0"/>
                <a:cs typeface="Arial" charset="0"/>
              </a:rPr>
              <a:t> keberpihakan</a:t>
            </a:r>
            <a:r>
              <a:rPr lang="id-ID" sz="1500" noProof="1">
                <a:solidFill>
                  <a:srgbClr val="000000"/>
                </a:solidFill>
                <a:latin typeface="Arial Narrow" pitchFamily="34" charset="0"/>
                <a:cs typeface="Arial" charset="0"/>
              </a:rPr>
              <a:t> terhadap pasangan calon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menjadi </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peserta pemilu  sebelum,selama, </a:t>
            </a:r>
            <a:r>
              <a:rPr lang="en-US" sz="1500" noProof="1">
                <a:solidFill>
                  <a:srgbClr val="000000"/>
                </a:solidFill>
                <a:latin typeface="Arial Narrow" pitchFamily="34" charset="0"/>
                <a:cs typeface="Arial" charset="0"/>
              </a:rPr>
              <a:t>dan</a:t>
            </a:r>
            <a:r>
              <a:rPr lang="id-ID" sz="1500" noProof="1">
                <a:solidFill>
                  <a:srgbClr val="000000"/>
                </a:solidFill>
                <a:latin typeface="Arial Narrow" pitchFamily="34" charset="0"/>
                <a:cs typeface="Arial" charset="0"/>
              </a:rPr>
              <a:t> sesudah masa kampanye meliputi pertemuan, ajakan himbauan, seruan/pemberian barang k</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p</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 PNS 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l</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m lingkungan unit kerjanya, anggota keluarga, </a:t>
            </a:r>
            <a:r>
              <a:rPr lang="en-US" sz="1500" noProof="1">
                <a:solidFill>
                  <a:srgbClr val="000000"/>
                </a:solidFill>
                <a:latin typeface="Arial Narrow" pitchFamily="34" charset="0"/>
                <a:cs typeface="Arial" charset="0"/>
              </a:rPr>
              <a:t>dan</a:t>
            </a:r>
            <a:r>
              <a:rPr lang="id-ID" sz="1500" noProof="1">
                <a:solidFill>
                  <a:srgbClr val="000000"/>
                </a:solidFill>
                <a:latin typeface="Arial Narrow" pitchFamily="34" charset="0"/>
                <a:cs typeface="Arial" charset="0"/>
              </a:rPr>
              <a:t> masyarakat s</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b</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ai</a:t>
            </a:r>
            <a:r>
              <a:rPr lang="id-ID" sz="1500" noProof="1">
                <a:solidFill>
                  <a:srgbClr val="000000"/>
                </a:solidFill>
                <a:latin typeface="Arial Narrow" pitchFamily="34" charset="0"/>
                <a:cs typeface="Arial" charset="0"/>
              </a:rPr>
              <a:t> peserta kampanye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menggunakan fasilitas  negara</a:t>
            </a:r>
            <a:r>
              <a:rPr lang="en-US" sz="1500" noProof="1">
                <a:solidFill>
                  <a:srgbClr val="000000"/>
                </a:solidFill>
                <a:latin typeface="Arial Narrow" pitchFamily="34" charset="0"/>
                <a:cs typeface="Arial" charset="0"/>
              </a:rPr>
              <a:t>.</a:t>
            </a:r>
            <a:endParaRPr lang="id-ID" sz="1500" noProof="1">
              <a:solidFill>
                <a:srgbClr val="000000"/>
              </a:solidFill>
              <a:latin typeface="Arial Narrow" pitchFamily="34" charset="0"/>
              <a:cs typeface="Arial" charset="0"/>
            </a:endParaRPr>
          </a:p>
        </p:txBody>
      </p:sp>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120833"/>
            <a:ext cx="4320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LARANGAN [15 POIN] - 4</a:t>
            </a:r>
          </a:p>
        </p:txBody>
      </p:sp>
      <p:grpSp>
        <p:nvGrpSpPr>
          <p:cNvPr id="2" name="Group 60"/>
          <p:cNvGrpSpPr>
            <a:grpSpLocks/>
          </p:cNvGrpSpPr>
          <p:nvPr/>
        </p:nvGrpSpPr>
        <p:grpSpPr bwMode="auto">
          <a:xfrm flipV="1">
            <a:off x="144000" y="921459"/>
            <a:ext cx="8856000" cy="4176000"/>
            <a:chOff x="282" y="2274"/>
            <a:chExt cx="1344" cy="741"/>
          </a:xfrm>
        </p:grpSpPr>
        <p:grpSp>
          <p:nvGrpSpPr>
            <p:cNvPr id="3" name="Group 61"/>
            <p:cNvGrpSpPr>
              <a:grpSpLocks/>
            </p:cNvGrpSpPr>
            <p:nvPr/>
          </p:nvGrpSpPr>
          <p:grpSpPr bwMode="auto">
            <a:xfrm>
              <a:off x="282" y="2274"/>
              <a:ext cx="1344" cy="741"/>
              <a:chOff x="282" y="2381"/>
              <a:chExt cx="1344" cy="951"/>
            </a:xfrm>
          </p:grpSpPr>
          <p:sp>
            <p:nvSpPr>
              <p:cNvPr id="9"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5400000" scaled="1"/>
                <a:tileRect/>
              </a:gradFill>
              <a:ln w="19050" algn="ctr">
                <a:solidFill>
                  <a:schemeClr val="hlink"/>
                </a:solidFill>
                <a:round/>
                <a:headEnd/>
                <a:tailEnd/>
              </a:ln>
              <a:effectLst/>
            </p:spPr>
            <p:txBody>
              <a:bodyPr wrap="none" anchor="ctr"/>
              <a:lstStyle/>
              <a:p>
                <a:endParaRPr lang="en-US"/>
              </a:p>
            </p:txBody>
          </p:sp>
          <p:sp>
            <p:nvSpPr>
              <p:cNvPr id="10"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8"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11" name="Rectangle 11"/>
          <p:cNvSpPr>
            <a:spLocks noChangeArrowheads="1"/>
          </p:cNvSpPr>
          <p:nvPr/>
        </p:nvSpPr>
        <p:spPr bwMode="gray">
          <a:xfrm>
            <a:off x="407501" y="1259452"/>
            <a:ext cx="8424000" cy="4293148"/>
          </a:xfrm>
          <a:prstGeom prst="rect">
            <a:avLst/>
          </a:prstGeom>
          <a:noFill/>
          <a:ln w="9525" algn="ctr">
            <a:noFill/>
            <a:miter lim="800000"/>
            <a:headEnd/>
            <a:tailEnd/>
          </a:ln>
        </p:spPr>
        <p:txBody>
          <a:bodyPr wrap="square" lIns="91107" tIns="45554" rIns="91107" bIns="45554">
            <a:spAutoFit/>
          </a:bodyPr>
          <a:lstStyle/>
          <a:p>
            <a:pPr marL="354305" indent="-354305">
              <a:lnSpc>
                <a:spcPct val="130000"/>
              </a:lnSpc>
              <a:buFont typeface="+mj-lt"/>
              <a:buAutoNum type="arabicPeriod" startAt="14"/>
            </a:pPr>
            <a:r>
              <a:rPr lang="id-ID" sz="1500" noProof="1">
                <a:solidFill>
                  <a:srgbClr val="000000"/>
                </a:solidFill>
                <a:latin typeface="Arial Narrow" pitchFamily="34" charset="0"/>
                <a:cs typeface="Arial" charset="0"/>
              </a:rPr>
              <a:t>Memberikan </a:t>
            </a:r>
            <a:r>
              <a:rPr lang="id-ID" sz="1500" b="1" noProof="1">
                <a:solidFill>
                  <a:srgbClr val="000000"/>
                </a:solidFill>
                <a:latin typeface="Arial Narrow" pitchFamily="34" charset="0"/>
                <a:cs typeface="Arial" charset="0"/>
              </a:rPr>
              <a:t>dukungan</a:t>
            </a:r>
            <a:r>
              <a:rPr lang="id-ID" sz="1500" noProof="1">
                <a:solidFill>
                  <a:srgbClr val="000000"/>
                </a:solidFill>
                <a:latin typeface="Arial Narrow" pitchFamily="34" charset="0"/>
                <a:cs typeface="Arial" charset="0"/>
              </a:rPr>
              <a:t> k</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p</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 calon anggota DPD/calon Kepala Daerah/Wakil Kepala Daerah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cara memberikan surat dukungan disertai </a:t>
            </a:r>
            <a:r>
              <a:rPr lang="id-ID" sz="1500" b="1" noProof="1">
                <a:solidFill>
                  <a:srgbClr val="000000"/>
                </a:solidFill>
                <a:latin typeface="Arial Narrow" pitchFamily="34" charset="0"/>
                <a:cs typeface="Arial" charset="0"/>
              </a:rPr>
              <a:t>fotocopy KTP/Surat Keterangan Tanda Penduduk </a:t>
            </a:r>
            <a:r>
              <a:rPr lang="id-ID" sz="1500" noProof="1">
                <a:solidFill>
                  <a:srgbClr val="000000"/>
                </a:solidFill>
                <a:latin typeface="Arial Narrow" pitchFamily="34" charset="0"/>
                <a:cs typeface="Arial" charset="0"/>
              </a:rPr>
              <a:t>sesuai peraturan </a:t>
            </a:r>
            <a:r>
              <a:rPr lang="en-US" sz="1500" noProof="1">
                <a:solidFill>
                  <a:srgbClr val="000000"/>
                </a:solidFill>
                <a:latin typeface="Arial Narrow" pitchFamily="34" charset="0"/>
                <a:cs typeface="Arial" charset="0"/>
              </a:rPr>
              <a:t>perundang-undangan; </a:t>
            </a:r>
            <a:r>
              <a:rPr lang="id-ID" sz="1500" noProof="1">
                <a:solidFill>
                  <a:srgbClr val="000000"/>
                </a:solidFill>
                <a:latin typeface="Arial Narrow" pitchFamily="34" charset="0"/>
                <a:cs typeface="Arial" charset="0"/>
              </a:rPr>
              <a:t>dan/atau</a:t>
            </a:r>
            <a:endParaRPr lang="en-US" sz="1500" noProof="1">
              <a:solidFill>
                <a:srgbClr val="000000"/>
              </a:solidFill>
              <a:latin typeface="Arial Narrow" pitchFamily="34" charset="0"/>
              <a:cs typeface="Arial" charset="0"/>
            </a:endParaRPr>
          </a:p>
          <a:p>
            <a:pPr marL="354305" indent="-354305">
              <a:lnSpc>
                <a:spcPct val="130000"/>
              </a:lnSpc>
              <a:buFont typeface="+mj-lt"/>
              <a:buAutoNum type="arabicPeriod" startAt="14"/>
            </a:pPr>
            <a:r>
              <a:rPr lang="id-ID" sz="1500" noProof="1">
                <a:solidFill>
                  <a:srgbClr val="000000"/>
                </a:solidFill>
                <a:latin typeface="Arial Narrow" pitchFamily="34" charset="0"/>
                <a:cs typeface="Arial" charset="0"/>
              </a:rPr>
              <a:t>Memberikan </a:t>
            </a:r>
            <a:r>
              <a:rPr lang="id-ID" sz="1500" b="1" noProof="1">
                <a:solidFill>
                  <a:srgbClr val="000000"/>
                </a:solidFill>
                <a:latin typeface="Arial Narrow" pitchFamily="34" charset="0"/>
                <a:cs typeface="Arial" charset="0"/>
              </a:rPr>
              <a:t>dukungan k</a:t>
            </a:r>
            <a:r>
              <a:rPr lang="en-US" sz="1500" b="1" noProof="1">
                <a:solidFill>
                  <a:srgbClr val="000000"/>
                </a:solidFill>
                <a:latin typeface="Arial Narrow" pitchFamily="34" charset="0"/>
                <a:cs typeface="Arial" charset="0"/>
              </a:rPr>
              <a:t>e</a:t>
            </a:r>
            <a:r>
              <a:rPr lang="id-ID" sz="1500" b="1" noProof="1">
                <a:solidFill>
                  <a:srgbClr val="000000"/>
                </a:solidFill>
                <a:latin typeface="Arial Narrow" pitchFamily="34" charset="0"/>
                <a:cs typeface="Arial" charset="0"/>
              </a:rPr>
              <a:t>p</a:t>
            </a:r>
            <a:r>
              <a:rPr lang="en-US" sz="1500" b="1" noProof="1">
                <a:solidFill>
                  <a:srgbClr val="000000"/>
                </a:solidFill>
                <a:latin typeface="Arial Narrow" pitchFamily="34" charset="0"/>
                <a:cs typeface="Arial" charset="0"/>
              </a:rPr>
              <a:t>a</a:t>
            </a:r>
            <a:r>
              <a:rPr lang="id-ID" sz="1500" b="1" noProof="1">
                <a:solidFill>
                  <a:srgbClr val="000000"/>
                </a:solidFill>
                <a:latin typeface="Arial Narrow" pitchFamily="34" charset="0"/>
                <a:cs typeface="Arial" charset="0"/>
              </a:rPr>
              <a:t>d</a:t>
            </a:r>
            <a:r>
              <a:rPr lang="en-US" sz="1500" b="1" noProof="1">
                <a:solidFill>
                  <a:srgbClr val="000000"/>
                </a:solidFill>
                <a:latin typeface="Arial Narrow" pitchFamily="34" charset="0"/>
                <a:cs typeface="Arial" charset="0"/>
              </a:rPr>
              <a:t>a</a:t>
            </a:r>
            <a:r>
              <a:rPr lang="id-ID" sz="1500" b="1" noProof="1">
                <a:solidFill>
                  <a:srgbClr val="000000"/>
                </a:solidFill>
                <a:latin typeface="Arial Narrow" pitchFamily="34" charset="0"/>
                <a:cs typeface="Arial" charset="0"/>
              </a:rPr>
              <a:t> ca</a:t>
            </a:r>
            <a:r>
              <a:rPr lang="en-US" sz="1500" b="1" noProof="1">
                <a:solidFill>
                  <a:srgbClr val="000000"/>
                </a:solidFill>
                <a:latin typeface="Arial Narrow" pitchFamily="34" charset="0"/>
                <a:cs typeface="Arial" charset="0"/>
              </a:rPr>
              <a:t>lon </a:t>
            </a:r>
            <a:r>
              <a:rPr lang="id-ID" sz="1500" b="1" noProof="1">
                <a:solidFill>
                  <a:srgbClr val="000000"/>
                </a:solidFill>
                <a:latin typeface="Arial Narrow" pitchFamily="34" charset="0"/>
                <a:cs typeface="Arial" charset="0"/>
              </a:rPr>
              <a:t>k</a:t>
            </a:r>
            <a:r>
              <a:rPr lang="en-US" sz="1500" b="1" noProof="1">
                <a:solidFill>
                  <a:srgbClr val="000000"/>
                </a:solidFill>
                <a:latin typeface="Arial Narrow" pitchFamily="34" charset="0"/>
                <a:cs typeface="Arial" charset="0"/>
              </a:rPr>
              <a:t>epala daerah</a:t>
            </a:r>
            <a:r>
              <a:rPr lang="id-ID" sz="1500" b="1" noProof="1">
                <a:solidFill>
                  <a:srgbClr val="000000"/>
                </a:solidFill>
                <a:latin typeface="Arial Narrow" pitchFamily="34" charset="0"/>
                <a:cs typeface="Arial" charset="0"/>
              </a:rPr>
              <a:t>/ca</a:t>
            </a:r>
            <a:r>
              <a:rPr lang="en-US" sz="1500" b="1" noProof="1">
                <a:solidFill>
                  <a:srgbClr val="000000"/>
                </a:solidFill>
                <a:latin typeface="Arial Narrow" pitchFamily="34" charset="0"/>
                <a:cs typeface="Arial" charset="0"/>
              </a:rPr>
              <a:t>lon </a:t>
            </a:r>
            <a:r>
              <a:rPr lang="id-ID" sz="1500" b="1" noProof="1">
                <a:solidFill>
                  <a:srgbClr val="000000"/>
                </a:solidFill>
                <a:latin typeface="Arial Narrow" pitchFamily="34" charset="0"/>
                <a:cs typeface="Arial" charset="0"/>
              </a:rPr>
              <a:t>wa</a:t>
            </a:r>
            <a:r>
              <a:rPr lang="en-US" sz="1500" b="1" noProof="1">
                <a:solidFill>
                  <a:srgbClr val="000000"/>
                </a:solidFill>
                <a:latin typeface="Arial Narrow" pitchFamily="34" charset="0"/>
                <a:cs typeface="Arial" charset="0"/>
              </a:rPr>
              <a:t>kil </a:t>
            </a:r>
            <a:r>
              <a:rPr lang="id-ID" sz="1500" b="1" noProof="1">
                <a:solidFill>
                  <a:srgbClr val="000000"/>
                </a:solidFill>
                <a:latin typeface="Arial Narrow" pitchFamily="34" charset="0"/>
                <a:cs typeface="Arial" charset="0"/>
              </a:rPr>
              <a:t>k</a:t>
            </a:r>
            <a:r>
              <a:rPr lang="en-US" sz="1500" b="1" noProof="1">
                <a:solidFill>
                  <a:srgbClr val="000000"/>
                </a:solidFill>
                <a:latin typeface="Arial Narrow" pitchFamily="34" charset="0"/>
                <a:cs typeface="Arial" charset="0"/>
              </a:rPr>
              <a:t>epala </a:t>
            </a:r>
            <a:r>
              <a:rPr lang="id-ID" sz="1500" b="1" noProof="1">
                <a:solidFill>
                  <a:srgbClr val="000000"/>
                </a:solidFill>
                <a:latin typeface="Arial Narrow" pitchFamily="34" charset="0"/>
                <a:cs typeface="Arial" charset="0"/>
              </a:rPr>
              <a:t>da</a:t>
            </a:r>
            <a:r>
              <a:rPr lang="en-US" sz="1500" b="1" noProof="1">
                <a:solidFill>
                  <a:srgbClr val="000000"/>
                </a:solidFill>
                <a:latin typeface="Arial Narrow" pitchFamily="34" charset="0"/>
                <a:cs typeface="Arial" charset="0"/>
              </a:rPr>
              <a:t>erah</a:t>
            </a:r>
            <a:r>
              <a:rPr lang="id-ID" sz="1500" b="1"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cara:</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terlibat 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l</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m kegiatan kampanye u</a:t>
            </a:r>
            <a:r>
              <a:rPr lang="en-US" sz="1500" noProof="1">
                <a:solidFill>
                  <a:srgbClr val="000000"/>
                </a:solidFill>
                <a:latin typeface="Arial Narrow" pitchFamily="34" charset="0"/>
                <a:cs typeface="Arial" charset="0"/>
              </a:rPr>
              <a:t>n</a:t>
            </a:r>
            <a:r>
              <a:rPr lang="id-ID" sz="1500" noProof="1">
                <a:solidFill>
                  <a:srgbClr val="000000"/>
                </a:solidFill>
                <a:latin typeface="Arial Narrow" pitchFamily="34" charset="0"/>
                <a:cs typeface="Arial" charset="0"/>
              </a:rPr>
              <a:t>t</a:t>
            </a:r>
            <a:r>
              <a:rPr lang="en-US" sz="1500" noProof="1">
                <a:solidFill>
                  <a:srgbClr val="000000"/>
                </a:solidFill>
                <a:latin typeface="Arial Narrow" pitchFamily="34" charset="0"/>
                <a:cs typeface="Arial" charset="0"/>
              </a:rPr>
              <a:t>u</a:t>
            </a:r>
            <a:r>
              <a:rPr lang="id-ID" sz="1500" noProof="1">
                <a:solidFill>
                  <a:srgbClr val="000000"/>
                </a:solidFill>
                <a:latin typeface="Arial Narrow" pitchFamily="34" charset="0"/>
                <a:cs typeface="Arial" charset="0"/>
              </a:rPr>
              <a:t>k mendukung ca</a:t>
            </a:r>
            <a:r>
              <a:rPr lang="en-US" sz="1500" noProof="1">
                <a:solidFill>
                  <a:srgbClr val="000000"/>
                </a:solidFill>
                <a:latin typeface="Arial Narrow" pitchFamily="34" charset="0"/>
                <a:cs typeface="Arial" charset="0"/>
              </a:rPr>
              <a:t>lon </a:t>
            </a:r>
            <a:r>
              <a:rPr lang="id-ID" sz="1500" noProof="1">
                <a:solidFill>
                  <a:srgbClr val="000000"/>
                </a:solidFill>
                <a:latin typeface="Arial Narrow" pitchFamily="34" charset="0"/>
                <a:cs typeface="Arial" charset="0"/>
              </a:rPr>
              <a:t>kada/ca</a:t>
            </a:r>
            <a:r>
              <a:rPr lang="en-US" sz="1500" noProof="1">
                <a:solidFill>
                  <a:srgbClr val="000000"/>
                </a:solidFill>
                <a:latin typeface="Arial Narrow" pitchFamily="34" charset="0"/>
                <a:cs typeface="Arial" charset="0"/>
              </a:rPr>
              <a:t>lon </a:t>
            </a:r>
            <a:r>
              <a:rPr lang="id-ID" sz="1500" noProof="1">
                <a:solidFill>
                  <a:srgbClr val="000000"/>
                </a:solidFill>
                <a:latin typeface="Arial Narrow" pitchFamily="34" charset="0"/>
                <a:cs typeface="Arial" charset="0"/>
              </a:rPr>
              <a:t>wa</a:t>
            </a:r>
            <a:r>
              <a:rPr lang="en-US" sz="1500" noProof="1">
                <a:solidFill>
                  <a:srgbClr val="000000"/>
                </a:solidFill>
                <a:latin typeface="Arial Narrow" pitchFamily="34" charset="0"/>
                <a:cs typeface="Arial" charset="0"/>
              </a:rPr>
              <a:t>kil </a:t>
            </a:r>
            <a:r>
              <a:rPr lang="id-ID" sz="1500" noProof="1">
                <a:solidFill>
                  <a:srgbClr val="000000"/>
                </a:solidFill>
                <a:latin typeface="Arial Narrow" pitchFamily="34" charset="0"/>
                <a:cs typeface="Arial" charset="0"/>
              </a:rPr>
              <a:t>kada;</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menggunakan fasilitas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terkait d</a:t>
            </a:r>
            <a:r>
              <a:rPr lang="en-US" sz="1500" noProof="1">
                <a:solidFill>
                  <a:srgbClr val="000000"/>
                </a:solidFill>
                <a:latin typeface="Arial Narrow" pitchFamily="34" charset="0"/>
                <a:cs typeface="Arial" charset="0"/>
              </a:rPr>
              <a:t>en</a:t>
            </a:r>
            <a:r>
              <a:rPr lang="id-ID" sz="1500" noProof="1">
                <a:solidFill>
                  <a:srgbClr val="000000"/>
                </a:solidFill>
                <a:latin typeface="Arial Narrow" pitchFamily="34" charset="0"/>
                <a:cs typeface="Arial" charset="0"/>
              </a:rPr>
              <a:t>g</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n jabatan 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l</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m kegiatan kampanye;</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membuat keputusan dan/tindakan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menguntungkan/merugikan salah pasangan calon selama masa kampanye</a:t>
            </a:r>
            <a:r>
              <a:rPr lang="en-US" sz="1500" noProof="1">
                <a:solidFill>
                  <a:srgbClr val="000000"/>
                </a:solidFill>
                <a:latin typeface="Arial Narrow" pitchFamily="34" charset="0"/>
                <a:cs typeface="Arial" charset="0"/>
              </a:rPr>
              <a:t>;</a:t>
            </a:r>
            <a:r>
              <a:rPr lang="id-ID" sz="1500" noProof="1">
                <a:solidFill>
                  <a:srgbClr val="000000"/>
                </a:solidFill>
                <a:latin typeface="Arial Narrow" pitchFamily="34" charset="0"/>
                <a:cs typeface="Arial" charset="0"/>
              </a:rPr>
              <a:t> </a:t>
            </a:r>
          </a:p>
          <a:p>
            <a:pPr marL="626382" indent="-272078">
              <a:lnSpc>
                <a:spcPct val="130000"/>
              </a:lnSpc>
              <a:buFont typeface="Wingdings" pitchFamily="2" charset="2"/>
              <a:buChar char="Ø"/>
            </a:pPr>
            <a:r>
              <a:rPr lang="id-ID" sz="1500" noProof="1">
                <a:solidFill>
                  <a:srgbClr val="000000"/>
                </a:solidFill>
                <a:latin typeface="Arial Narrow" pitchFamily="34" charset="0"/>
                <a:cs typeface="Arial" charset="0"/>
              </a:rPr>
              <a:t>mengadakan kegiatan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mengarah kepada keberpihakan terhadap pasangan calon y</a:t>
            </a:r>
            <a:r>
              <a:rPr lang="en-US" sz="1500" noProof="1">
                <a:solidFill>
                  <a:srgbClr val="000000"/>
                </a:solidFill>
                <a:latin typeface="Arial Narrow" pitchFamily="34" charset="0"/>
                <a:cs typeface="Arial" charset="0"/>
              </a:rPr>
              <a:t>an</a:t>
            </a:r>
            <a:r>
              <a:rPr lang="id-ID" sz="1500" noProof="1">
                <a:solidFill>
                  <a:srgbClr val="000000"/>
                </a:solidFill>
                <a:latin typeface="Arial Narrow" pitchFamily="34" charset="0"/>
                <a:cs typeface="Arial" charset="0"/>
              </a:rPr>
              <a:t>g menjadi peserta pemilu sebelum, selama, </a:t>
            </a:r>
            <a:r>
              <a:rPr lang="en-US" sz="1500" noProof="1">
                <a:solidFill>
                  <a:srgbClr val="000000"/>
                </a:solidFill>
                <a:latin typeface="Arial Narrow" pitchFamily="34" charset="0"/>
                <a:cs typeface="Arial" charset="0"/>
              </a:rPr>
              <a:t>dan</a:t>
            </a:r>
            <a:r>
              <a:rPr lang="id-ID" sz="1500" noProof="1">
                <a:solidFill>
                  <a:srgbClr val="000000"/>
                </a:solidFill>
                <a:latin typeface="Arial Narrow" pitchFamily="34" charset="0"/>
                <a:cs typeface="Arial" charset="0"/>
              </a:rPr>
              <a:t> sesudah masa kampanye meliputi pertemuan, ajakan, himbauan, seruan atau</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pemberian barang k</a:t>
            </a:r>
            <a:r>
              <a:rPr lang="en-US" sz="1500" noProof="1">
                <a:solidFill>
                  <a:srgbClr val="000000"/>
                </a:solidFill>
                <a:latin typeface="Arial Narrow" pitchFamily="34" charset="0"/>
                <a:cs typeface="Arial" charset="0"/>
              </a:rPr>
              <a:t>e</a:t>
            </a:r>
            <a:r>
              <a:rPr lang="id-ID" sz="1500" noProof="1">
                <a:solidFill>
                  <a:srgbClr val="000000"/>
                </a:solidFill>
                <a:latin typeface="Arial Narrow" pitchFamily="34" charset="0"/>
                <a:cs typeface="Arial" charset="0"/>
              </a:rPr>
              <a:t>p</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 PNS d</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l</a:t>
            </a:r>
            <a:r>
              <a:rPr lang="en-US" sz="1500" noProof="1">
                <a:solidFill>
                  <a:srgbClr val="000000"/>
                </a:solidFill>
                <a:latin typeface="Arial Narrow" pitchFamily="34" charset="0"/>
                <a:cs typeface="Arial" charset="0"/>
              </a:rPr>
              <a:t>a</a:t>
            </a:r>
            <a:r>
              <a:rPr lang="id-ID" sz="1500" noProof="1">
                <a:solidFill>
                  <a:srgbClr val="000000"/>
                </a:solidFill>
                <a:latin typeface="Arial Narrow" pitchFamily="34" charset="0"/>
                <a:cs typeface="Arial" charset="0"/>
              </a:rPr>
              <a:t>m</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lingkungan unit kerjanya, angota</a:t>
            </a:r>
            <a:r>
              <a:rPr lang="en-US" sz="1500" noProof="1">
                <a:solidFill>
                  <a:srgbClr val="000000"/>
                </a:solidFill>
                <a:latin typeface="Arial Narrow" pitchFamily="34" charset="0"/>
                <a:cs typeface="Arial" charset="0"/>
              </a:rPr>
              <a:t> </a:t>
            </a:r>
            <a:r>
              <a:rPr lang="id-ID" sz="1500" noProof="1">
                <a:solidFill>
                  <a:srgbClr val="000000"/>
                </a:solidFill>
                <a:latin typeface="Arial Narrow" pitchFamily="34" charset="0"/>
                <a:cs typeface="Arial" charset="0"/>
              </a:rPr>
              <a:t>keluarga</a:t>
            </a:r>
            <a:r>
              <a:rPr lang="en-US" sz="1500" noProof="1">
                <a:solidFill>
                  <a:srgbClr val="000000"/>
                </a:solidFill>
                <a:latin typeface="Arial Narrow" pitchFamily="34" charset="0"/>
                <a:cs typeface="Arial" charset="0"/>
              </a:rPr>
              <a:t>, dan </a:t>
            </a:r>
            <a:r>
              <a:rPr lang="id-ID" sz="1500" noProof="1">
                <a:solidFill>
                  <a:srgbClr val="000000"/>
                </a:solidFill>
                <a:latin typeface="Arial Narrow" pitchFamily="34" charset="0"/>
                <a:cs typeface="Arial" charset="0"/>
              </a:rPr>
              <a:t>masyarakat.</a:t>
            </a:r>
            <a:endParaRPr lang="en-US" sz="1500" noProof="1">
              <a:solidFill>
                <a:srgbClr val="000000"/>
              </a:solidFill>
              <a:latin typeface="Arial Narrow" pitchFamily="34" charset="0"/>
              <a:cs typeface="Arial" charset="0"/>
            </a:endParaRPr>
          </a:p>
          <a:p>
            <a:pPr marL="354305" indent="-354305">
              <a:lnSpc>
                <a:spcPct val="130000"/>
              </a:lnSpc>
              <a:buFont typeface="+mj-lt"/>
              <a:buAutoNum type="arabicPeriod" startAt="13"/>
            </a:pPr>
            <a:endParaRPr lang="en-US" sz="1500" noProof="1">
              <a:solidFill>
                <a:srgbClr val="000000"/>
              </a:solidFill>
              <a:latin typeface="Arial Narrow" pitchFamily="34" charset="0"/>
              <a:cs typeface="Arial" charset="0"/>
            </a:endParaRPr>
          </a:p>
          <a:p>
            <a:pPr marL="354305" indent="-354305">
              <a:lnSpc>
                <a:spcPct val="130000"/>
              </a:lnSpc>
              <a:buFont typeface="+mj-lt"/>
              <a:buAutoNum type="arabicPeriod" startAt="14"/>
            </a:pPr>
            <a:endParaRPr lang="id-ID" sz="1500" noProof="1">
              <a:solidFill>
                <a:srgbClr val="000000"/>
              </a:solidFill>
              <a:latin typeface="Arial Narrow" pitchFamily="34" charset="0"/>
              <a:cs typeface="Arial" charset="0"/>
            </a:endParaRPr>
          </a:p>
          <a:p>
            <a:pPr marL="626382" indent="-272078">
              <a:lnSpc>
                <a:spcPct val="130000"/>
              </a:lnSpc>
            </a:pPr>
            <a:endParaRPr lang="id-ID" sz="1500" noProof="1">
              <a:solidFill>
                <a:srgbClr val="000000"/>
              </a:solidFill>
              <a:latin typeface="Arial Narrow" pitchFamily="34" charset="0"/>
              <a:cs typeface="Arial" charset="0"/>
            </a:endParaRPr>
          </a:p>
        </p:txBody>
      </p:sp>
      <p:pic>
        <p:nvPicPr>
          <p:cNvPr id="12" name="Picture 11" descr="Larangan.png"/>
          <p:cNvPicPr>
            <a:picLocks noChangeAspect="1"/>
          </p:cNvPicPr>
          <p:nvPr/>
        </p:nvPicPr>
        <p:blipFill>
          <a:blip r:embed="rId3"/>
          <a:stretch>
            <a:fillRect/>
          </a:stretch>
        </p:blipFill>
        <p:spPr>
          <a:xfrm>
            <a:off x="7260876" y="1778491"/>
            <a:ext cx="1440000" cy="1440000"/>
          </a:xfrm>
          <a:prstGeom prst="rect">
            <a:avLst/>
          </a:prstGeom>
        </p:spPr>
      </p:pic>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c 3"/>
          <p:cNvSpPr>
            <a:spLocks/>
          </p:cNvSpPr>
          <p:nvPr/>
        </p:nvSpPr>
        <p:spPr bwMode="gray">
          <a:xfrm>
            <a:off x="1305300" y="1350225"/>
            <a:ext cx="6172200" cy="3810000"/>
          </a:xfrm>
          <a:custGeom>
            <a:avLst/>
            <a:gdLst>
              <a:gd name="G0" fmla="+- 19752 0 0"/>
              <a:gd name="G1" fmla="+- 21600 0 0"/>
              <a:gd name="G2" fmla="+- 21600 0 0"/>
              <a:gd name="T0" fmla="*/ 0 w 38158"/>
              <a:gd name="T1" fmla="*/ 12858 h 21600"/>
              <a:gd name="T2" fmla="*/ 38158 w 38158"/>
              <a:gd name="T3" fmla="*/ 10296 h 21600"/>
              <a:gd name="T4" fmla="*/ 19752 w 38158"/>
              <a:gd name="T5" fmla="*/ 21600 h 21600"/>
            </a:gdLst>
            <a:ahLst/>
            <a:cxnLst>
              <a:cxn ang="0">
                <a:pos x="T0" y="T1"/>
              </a:cxn>
              <a:cxn ang="0">
                <a:pos x="T2" y="T3"/>
              </a:cxn>
              <a:cxn ang="0">
                <a:pos x="T4" y="T5"/>
              </a:cxn>
            </a:cxnLst>
            <a:rect l="0" t="0" r="r" b="b"/>
            <a:pathLst>
              <a:path w="38158" h="21600" fill="none" extrusionOk="0">
                <a:moveTo>
                  <a:pt x="0" y="12858"/>
                </a:moveTo>
                <a:cubicBezTo>
                  <a:pt x="3459" y="5041"/>
                  <a:pt x="11203" y="-1"/>
                  <a:pt x="19752" y="0"/>
                </a:cubicBezTo>
                <a:cubicBezTo>
                  <a:pt x="27259" y="0"/>
                  <a:pt x="34228" y="3898"/>
                  <a:pt x="38157" y="10296"/>
                </a:cubicBezTo>
              </a:path>
              <a:path w="38158" h="21600" stroke="0" extrusionOk="0">
                <a:moveTo>
                  <a:pt x="0" y="12858"/>
                </a:moveTo>
                <a:cubicBezTo>
                  <a:pt x="3459" y="5041"/>
                  <a:pt x="11203" y="-1"/>
                  <a:pt x="19752" y="0"/>
                </a:cubicBezTo>
                <a:cubicBezTo>
                  <a:pt x="27259" y="0"/>
                  <a:pt x="34228" y="3898"/>
                  <a:pt x="38157" y="10296"/>
                </a:cubicBezTo>
                <a:lnTo>
                  <a:pt x="19752" y="21600"/>
                </a:lnTo>
                <a:close/>
              </a:path>
            </a:pathLst>
          </a:custGeom>
          <a:noFill/>
          <a:ln w="57150" cap="rnd">
            <a:solidFill>
              <a:srgbClr val="808080"/>
            </a:solidFill>
            <a:prstDash val="sysDot"/>
            <a:round/>
            <a:headEnd/>
            <a:tailEnd/>
          </a:ln>
          <a:effectLst/>
        </p:spPr>
        <p:txBody>
          <a:bodyPr wrap="none" lIns="91116" tIns="45559" rIns="91116" bIns="45559" anchor="ctr"/>
          <a:lstStyle/>
          <a:p>
            <a:pPr defTabSz="911121">
              <a:defRPr/>
            </a:pPr>
            <a:endParaRPr lang="en-US" sz="1800" kern="0" dirty="0">
              <a:solidFill>
                <a:sysClr val="windowText" lastClr="000000"/>
              </a:solidFill>
            </a:endParaRPr>
          </a:p>
        </p:txBody>
      </p:sp>
      <p:sp>
        <p:nvSpPr>
          <p:cNvPr id="16" name="TextBox 15"/>
          <p:cNvSpPr txBox="1"/>
          <p:nvPr/>
        </p:nvSpPr>
        <p:spPr>
          <a:xfrm>
            <a:off x="0" y="120833"/>
            <a:ext cx="5940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75923">
              <a:lnSpc>
                <a:spcPct val="120000"/>
              </a:lnSpc>
              <a:defRPr/>
            </a:pPr>
            <a:r>
              <a:rPr lang="en-US" sz="2000" b="1" spc="300" dirty="0">
                <a:solidFill>
                  <a:prstClr val="black"/>
                </a:solidFill>
                <a:latin typeface="Arial Narrow" pitchFamily="34" charset="0"/>
              </a:rPr>
              <a:t>TINGKAT DAN JENIS HUKUMAN DISIPLIN</a:t>
            </a:r>
            <a:endParaRPr lang="en-US" sz="1800" b="1" spc="300" dirty="0">
              <a:solidFill>
                <a:prstClr val="black"/>
              </a:solidFill>
              <a:latin typeface="Arial Narrow" pitchFamily="34" charset="0"/>
            </a:endParaRPr>
          </a:p>
        </p:txBody>
      </p:sp>
      <p:sp>
        <p:nvSpPr>
          <p:cNvPr id="18" name="Rectangle 14"/>
          <p:cNvSpPr>
            <a:spLocks noChangeArrowheads="1"/>
          </p:cNvSpPr>
          <p:nvPr/>
        </p:nvSpPr>
        <p:spPr bwMode="gray">
          <a:xfrm>
            <a:off x="3875088" y="1535908"/>
            <a:ext cx="1193800" cy="530906"/>
          </a:xfrm>
          <a:prstGeom prst="rect">
            <a:avLst/>
          </a:prstGeom>
          <a:noFill/>
          <a:ln w="9525">
            <a:noFill/>
            <a:miter lim="800000"/>
            <a:headEnd/>
            <a:tailEnd/>
          </a:ln>
          <a:effectLst/>
        </p:spPr>
        <p:txBody>
          <a:bodyPr lIns="91116" tIns="45559" rIns="91116" bIns="45559">
            <a:spAutoFit/>
          </a:bodyPr>
          <a:lstStyle/>
          <a:p>
            <a:r>
              <a:rPr lang="en-US" b="0">
                <a:solidFill>
                  <a:srgbClr val="FFFFFF"/>
                </a:solidFill>
                <a:cs typeface="Arial" charset="0"/>
              </a:rPr>
              <a:t>Add text in here</a:t>
            </a:r>
          </a:p>
        </p:txBody>
      </p:sp>
      <p:sp>
        <p:nvSpPr>
          <p:cNvPr id="24" name="Rectangle 23"/>
          <p:cNvSpPr>
            <a:spLocks noChangeArrowheads="1"/>
          </p:cNvSpPr>
          <p:nvPr/>
        </p:nvSpPr>
        <p:spPr bwMode="gray">
          <a:xfrm>
            <a:off x="3841751" y="1364457"/>
            <a:ext cx="1462088" cy="618622"/>
          </a:xfrm>
          <a:prstGeom prst="rect">
            <a:avLst/>
          </a:prstGeom>
          <a:noFill/>
          <a:ln w="9525">
            <a:noFill/>
            <a:miter lim="800000"/>
            <a:headEnd/>
            <a:tailEnd/>
          </a:ln>
          <a:effectLst/>
        </p:spPr>
        <p:txBody>
          <a:bodyPr lIns="91116" tIns="45559" rIns="91116" bIns="45559">
            <a:spAutoFit/>
          </a:bodyPr>
          <a:lstStyle/>
          <a:p>
            <a:pPr>
              <a:lnSpc>
                <a:spcPct val="120000"/>
              </a:lnSpc>
              <a:buClr>
                <a:srgbClr val="7B9B63"/>
              </a:buClr>
              <a:buSzPct val="60000"/>
              <a:buFont typeface="Arial" charset="0"/>
              <a:buNone/>
            </a:pPr>
            <a:r>
              <a:rPr lang="en-US" b="0" dirty="0">
                <a:solidFill>
                  <a:srgbClr val="FFFFFF"/>
                </a:solidFill>
                <a:cs typeface="Arial" charset="0"/>
              </a:rPr>
              <a:t>Description of the sub contents</a:t>
            </a:r>
          </a:p>
        </p:txBody>
      </p:sp>
      <p:sp>
        <p:nvSpPr>
          <p:cNvPr id="28" name="Arc 3"/>
          <p:cNvSpPr>
            <a:spLocks/>
          </p:cNvSpPr>
          <p:nvPr/>
        </p:nvSpPr>
        <p:spPr bwMode="gray">
          <a:xfrm>
            <a:off x="1447801" y="1683606"/>
            <a:ext cx="6172200" cy="2857500"/>
          </a:xfrm>
          <a:custGeom>
            <a:avLst/>
            <a:gdLst>
              <a:gd name="G0" fmla="+- 19752 0 0"/>
              <a:gd name="G1" fmla="+- 21600 0 0"/>
              <a:gd name="G2" fmla="+- 21600 0 0"/>
              <a:gd name="T0" fmla="*/ 0 w 38158"/>
              <a:gd name="T1" fmla="*/ 12858 h 21600"/>
              <a:gd name="T2" fmla="*/ 38158 w 38158"/>
              <a:gd name="T3" fmla="*/ 10296 h 21600"/>
              <a:gd name="T4" fmla="*/ 19752 w 38158"/>
              <a:gd name="T5" fmla="*/ 21600 h 21600"/>
            </a:gdLst>
            <a:ahLst/>
            <a:cxnLst>
              <a:cxn ang="0">
                <a:pos x="T0" y="T1"/>
              </a:cxn>
              <a:cxn ang="0">
                <a:pos x="T2" y="T3"/>
              </a:cxn>
              <a:cxn ang="0">
                <a:pos x="T4" y="T5"/>
              </a:cxn>
            </a:cxnLst>
            <a:rect l="0" t="0" r="r" b="b"/>
            <a:pathLst>
              <a:path w="38158" h="21600" fill="none" extrusionOk="0">
                <a:moveTo>
                  <a:pt x="0" y="12858"/>
                </a:moveTo>
                <a:cubicBezTo>
                  <a:pt x="3459" y="5041"/>
                  <a:pt x="11203" y="-1"/>
                  <a:pt x="19752" y="0"/>
                </a:cubicBezTo>
                <a:cubicBezTo>
                  <a:pt x="27259" y="0"/>
                  <a:pt x="34228" y="3898"/>
                  <a:pt x="38157" y="10296"/>
                </a:cubicBezTo>
              </a:path>
              <a:path w="38158" h="21600" stroke="0" extrusionOk="0">
                <a:moveTo>
                  <a:pt x="0" y="12858"/>
                </a:moveTo>
                <a:cubicBezTo>
                  <a:pt x="3459" y="5041"/>
                  <a:pt x="11203" y="-1"/>
                  <a:pt x="19752" y="0"/>
                </a:cubicBezTo>
                <a:cubicBezTo>
                  <a:pt x="27259" y="0"/>
                  <a:pt x="34228" y="3898"/>
                  <a:pt x="38157" y="10296"/>
                </a:cubicBezTo>
                <a:lnTo>
                  <a:pt x="19752" y="21600"/>
                </a:lnTo>
                <a:close/>
              </a:path>
            </a:pathLst>
          </a:custGeom>
          <a:noFill/>
          <a:ln w="57150" cap="rnd">
            <a:solidFill>
              <a:schemeClr val="bg2"/>
            </a:solidFill>
            <a:prstDash val="sysDot"/>
            <a:round/>
            <a:headEnd/>
            <a:tailEnd/>
          </a:ln>
          <a:effectLst/>
        </p:spPr>
        <p:txBody>
          <a:bodyPr wrap="none" lIns="91116" tIns="45559" rIns="91116" bIns="45559" anchor="ctr"/>
          <a:lstStyle/>
          <a:p>
            <a:endParaRPr lang="en-US"/>
          </a:p>
        </p:txBody>
      </p:sp>
      <p:sp>
        <p:nvSpPr>
          <p:cNvPr id="30" name="Rectangle 5"/>
          <p:cNvSpPr>
            <a:spLocks noChangeArrowheads="1"/>
          </p:cNvSpPr>
          <p:nvPr/>
        </p:nvSpPr>
        <p:spPr bwMode="gray">
          <a:xfrm>
            <a:off x="605651" y="4078726"/>
            <a:ext cx="2520000" cy="1052271"/>
          </a:xfrm>
          <a:prstGeom prst="rect">
            <a:avLst/>
          </a:prstGeom>
          <a:noFill/>
          <a:ln w="9525">
            <a:noFill/>
            <a:miter lim="800000"/>
            <a:headEnd/>
            <a:tailEnd/>
          </a:ln>
          <a:effectLst/>
        </p:spPr>
        <p:txBody>
          <a:bodyPr lIns="91116" tIns="45559" rIns="91116" bIns="45559">
            <a:spAutoFit/>
          </a:bodyPr>
          <a:lstStyle/>
          <a:p>
            <a:pPr algn="l">
              <a:lnSpc>
                <a:spcPct val="130000"/>
              </a:lnSpc>
              <a:buFont typeface="Wingdings" pitchFamily="2" charset="2"/>
              <a:buChar char=""/>
            </a:pPr>
            <a:r>
              <a:rPr lang="id-ID" sz="1200" noProof="1">
                <a:latin typeface="Arial Narrow" pitchFamily="34" charset="0"/>
                <a:cs typeface="Arial" charset="0"/>
              </a:rPr>
              <a:t> Teguran Lisan</a:t>
            </a:r>
          </a:p>
          <a:p>
            <a:pPr algn="l">
              <a:lnSpc>
                <a:spcPct val="130000"/>
              </a:lnSpc>
              <a:buFont typeface="Wingdings" pitchFamily="2" charset="2"/>
              <a:buChar char=""/>
            </a:pPr>
            <a:r>
              <a:rPr lang="id-ID" sz="1200" noProof="1">
                <a:latin typeface="Arial Narrow" pitchFamily="34" charset="0"/>
                <a:cs typeface="Arial" charset="0"/>
              </a:rPr>
              <a:t> Teguran Tertulis</a:t>
            </a:r>
          </a:p>
          <a:p>
            <a:pPr algn="l">
              <a:lnSpc>
                <a:spcPct val="130000"/>
              </a:lnSpc>
              <a:buFont typeface="Wingdings" pitchFamily="2" charset="2"/>
              <a:buChar char=""/>
            </a:pPr>
            <a:r>
              <a:rPr lang="id-ID" sz="1200" noProof="1">
                <a:latin typeface="Arial Narrow" pitchFamily="34" charset="0"/>
                <a:cs typeface="Arial" charset="0"/>
              </a:rPr>
              <a:t> </a:t>
            </a:r>
            <a:r>
              <a:rPr lang="en-US" sz="1200" noProof="1">
                <a:latin typeface="Arial Narrow" pitchFamily="34" charset="0"/>
                <a:cs typeface="Arial" charset="0"/>
              </a:rPr>
              <a:t>Pernyataan </a:t>
            </a:r>
            <a:r>
              <a:rPr lang="id-ID" sz="1200" noProof="1">
                <a:latin typeface="Arial Narrow" pitchFamily="34" charset="0"/>
                <a:cs typeface="Arial" charset="0"/>
              </a:rPr>
              <a:t>Tidak Puas</a:t>
            </a:r>
            <a:r>
              <a:rPr lang="en-US" sz="1200" noProof="1">
                <a:latin typeface="Arial Narrow" pitchFamily="34" charset="0"/>
                <a:cs typeface="Arial" charset="0"/>
              </a:rPr>
              <a:t> Secara Tertulis</a:t>
            </a:r>
            <a:endParaRPr lang="id-ID" sz="1200" noProof="1">
              <a:latin typeface="Arial Narrow" pitchFamily="34" charset="0"/>
              <a:cs typeface="Arial" charset="0"/>
            </a:endParaRPr>
          </a:p>
        </p:txBody>
      </p:sp>
      <p:grpSp>
        <p:nvGrpSpPr>
          <p:cNvPr id="31" name="Group 6"/>
          <p:cNvGrpSpPr>
            <a:grpSpLocks/>
          </p:cNvGrpSpPr>
          <p:nvPr/>
        </p:nvGrpSpPr>
        <p:grpSpPr bwMode="auto">
          <a:xfrm>
            <a:off x="680152" y="2094751"/>
            <a:ext cx="7668000" cy="2880000"/>
            <a:chOff x="406" y="1876"/>
            <a:chExt cx="4943" cy="1964"/>
          </a:xfrm>
        </p:grpSpPr>
        <p:sp>
          <p:nvSpPr>
            <p:cNvPr id="32" name="Line 7"/>
            <p:cNvSpPr>
              <a:spLocks noChangeShapeType="1"/>
            </p:cNvSpPr>
            <p:nvPr/>
          </p:nvSpPr>
          <p:spPr bwMode="gray">
            <a:xfrm flipH="1">
              <a:off x="3751" y="3840"/>
              <a:ext cx="1598" cy="0"/>
            </a:xfrm>
            <a:prstGeom prst="line">
              <a:avLst/>
            </a:prstGeom>
            <a:noFill/>
            <a:ln w="57150">
              <a:solidFill>
                <a:srgbClr val="808080">
                  <a:alpha val="80000"/>
                </a:srgbClr>
              </a:solidFill>
              <a:round/>
              <a:headEnd type="triangle" w="med" len="med"/>
              <a:tailEnd/>
            </a:ln>
            <a:effectLst/>
          </p:spPr>
          <p:txBody>
            <a:bodyPr/>
            <a:lstStyle/>
            <a:p>
              <a:endParaRPr lang="en-US"/>
            </a:p>
          </p:txBody>
        </p:sp>
        <p:grpSp>
          <p:nvGrpSpPr>
            <p:cNvPr id="33" name="Group 32"/>
            <p:cNvGrpSpPr>
              <a:grpSpLocks/>
            </p:cNvGrpSpPr>
            <p:nvPr/>
          </p:nvGrpSpPr>
          <p:grpSpPr bwMode="auto">
            <a:xfrm>
              <a:off x="406" y="1876"/>
              <a:ext cx="3818" cy="1964"/>
              <a:chOff x="406" y="1876"/>
              <a:chExt cx="3818" cy="1964"/>
            </a:xfrm>
          </p:grpSpPr>
          <p:grpSp>
            <p:nvGrpSpPr>
              <p:cNvPr id="34" name="Group 33"/>
              <p:cNvGrpSpPr>
                <a:grpSpLocks/>
              </p:cNvGrpSpPr>
              <p:nvPr/>
            </p:nvGrpSpPr>
            <p:grpSpPr bwMode="auto">
              <a:xfrm>
                <a:off x="406" y="2928"/>
                <a:ext cx="3359" cy="912"/>
                <a:chOff x="406" y="2928"/>
                <a:chExt cx="3359" cy="912"/>
              </a:xfrm>
            </p:grpSpPr>
            <p:sp>
              <p:nvSpPr>
                <p:cNvPr id="37" name="Arc 10"/>
                <p:cNvSpPr>
                  <a:spLocks/>
                </p:cNvSpPr>
                <p:nvPr/>
              </p:nvSpPr>
              <p:spPr bwMode="gray">
                <a:xfrm>
                  <a:off x="2008" y="2928"/>
                  <a:ext cx="1757" cy="912"/>
                </a:xfrm>
                <a:custGeom>
                  <a:avLst/>
                  <a:gdLst>
                    <a:gd name="G0" fmla="+- 21600 0 0"/>
                    <a:gd name="G1" fmla="+- 21600 0 0"/>
                    <a:gd name="G2" fmla="+- 21600 0 0"/>
                    <a:gd name="T0" fmla="*/ 0 w 43200"/>
                    <a:gd name="T1" fmla="*/ 21522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522"/>
                      </a:moveTo>
                      <a:cubicBezTo>
                        <a:pt x="43" y="9623"/>
                        <a:pt x="9701" y="-1"/>
                        <a:pt x="21600" y="0"/>
                      </a:cubicBezTo>
                      <a:cubicBezTo>
                        <a:pt x="33529" y="0"/>
                        <a:pt x="43200" y="9670"/>
                        <a:pt x="43200" y="21600"/>
                      </a:cubicBezTo>
                    </a:path>
                    <a:path w="43200" h="21600" stroke="0" extrusionOk="0">
                      <a:moveTo>
                        <a:pt x="0" y="21522"/>
                      </a:moveTo>
                      <a:cubicBezTo>
                        <a:pt x="43" y="9623"/>
                        <a:pt x="9701" y="-1"/>
                        <a:pt x="21600" y="0"/>
                      </a:cubicBezTo>
                      <a:cubicBezTo>
                        <a:pt x="33529" y="0"/>
                        <a:pt x="43200" y="9670"/>
                        <a:pt x="43200" y="21600"/>
                      </a:cubicBezTo>
                      <a:lnTo>
                        <a:pt x="21600" y="21600"/>
                      </a:lnTo>
                      <a:close/>
                    </a:path>
                  </a:pathLst>
                </a:custGeom>
                <a:noFill/>
                <a:ln w="57150">
                  <a:solidFill>
                    <a:srgbClr val="808080">
                      <a:alpha val="80000"/>
                    </a:srgbClr>
                  </a:solidFill>
                  <a:round/>
                  <a:headEnd/>
                  <a:tailEnd/>
                </a:ln>
                <a:effectLst/>
              </p:spPr>
              <p:txBody>
                <a:bodyPr wrap="none" anchor="ctr"/>
                <a:lstStyle/>
                <a:p>
                  <a:endParaRPr lang="en-US"/>
                </a:p>
              </p:txBody>
            </p:sp>
            <p:sp>
              <p:nvSpPr>
                <p:cNvPr id="38" name="Line 11"/>
                <p:cNvSpPr>
                  <a:spLocks noChangeShapeType="1"/>
                </p:cNvSpPr>
                <p:nvPr/>
              </p:nvSpPr>
              <p:spPr bwMode="gray">
                <a:xfrm flipH="1">
                  <a:off x="406" y="3840"/>
                  <a:ext cx="1611" cy="0"/>
                </a:xfrm>
                <a:prstGeom prst="line">
                  <a:avLst/>
                </a:prstGeom>
                <a:noFill/>
                <a:ln w="57150">
                  <a:solidFill>
                    <a:srgbClr val="808080">
                      <a:alpha val="80000"/>
                    </a:srgbClr>
                  </a:solidFill>
                  <a:round/>
                  <a:headEnd/>
                  <a:tailEnd type="triangle" w="med" len="med"/>
                </a:ln>
                <a:effectLst/>
              </p:spPr>
              <p:txBody>
                <a:bodyPr/>
                <a:lstStyle/>
                <a:p>
                  <a:endParaRPr lang="en-US"/>
                </a:p>
              </p:txBody>
            </p:sp>
          </p:grpSp>
          <p:sp>
            <p:nvSpPr>
              <p:cNvPr id="35" name="Line 12"/>
              <p:cNvSpPr>
                <a:spLocks noChangeShapeType="1"/>
              </p:cNvSpPr>
              <p:nvPr/>
            </p:nvSpPr>
            <p:spPr bwMode="gray">
              <a:xfrm rot="16200000" flipH="1">
                <a:off x="1383" y="2108"/>
                <a:ext cx="1214" cy="750"/>
              </a:xfrm>
              <a:prstGeom prst="line">
                <a:avLst/>
              </a:prstGeom>
              <a:noFill/>
              <a:ln w="57150">
                <a:solidFill>
                  <a:srgbClr val="808080">
                    <a:alpha val="80000"/>
                  </a:srgbClr>
                </a:solidFill>
                <a:round/>
                <a:headEnd type="triangle" w="med" len="med"/>
                <a:tailEnd/>
              </a:ln>
              <a:effectLst/>
            </p:spPr>
            <p:txBody>
              <a:bodyPr/>
              <a:lstStyle/>
              <a:p>
                <a:endParaRPr lang="en-US"/>
              </a:p>
            </p:txBody>
          </p:sp>
          <p:sp>
            <p:nvSpPr>
              <p:cNvPr id="36" name="Line 13"/>
              <p:cNvSpPr>
                <a:spLocks noChangeShapeType="1"/>
              </p:cNvSpPr>
              <p:nvPr/>
            </p:nvSpPr>
            <p:spPr bwMode="gray">
              <a:xfrm rot="5400000">
                <a:off x="3246" y="2131"/>
                <a:ext cx="1142" cy="815"/>
              </a:xfrm>
              <a:prstGeom prst="line">
                <a:avLst/>
              </a:prstGeom>
              <a:noFill/>
              <a:ln w="57150">
                <a:solidFill>
                  <a:srgbClr val="808080">
                    <a:alpha val="80000"/>
                  </a:srgbClr>
                </a:solidFill>
                <a:round/>
                <a:headEnd type="triangle" w="med" len="med"/>
                <a:tailEnd/>
              </a:ln>
              <a:effectLst/>
            </p:spPr>
            <p:txBody>
              <a:bodyPr/>
              <a:lstStyle/>
              <a:p>
                <a:endParaRPr lang="en-US"/>
              </a:p>
            </p:txBody>
          </p:sp>
        </p:grpSp>
      </p:grpSp>
      <p:sp>
        <p:nvSpPr>
          <p:cNvPr id="39" name="Rectangle 14"/>
          <p:cNvSpPr>
            <a:spLocks noChangeArrowheads="1"/>
          </p:cNvSpPr>
          <p:nvPr/>
        </p:nvSpPr>
        <p:spPr bwMode="gray">
          <a:xfrm>
            <a:off x="3875088" y="1535908"/>
            <a:ext cx="1193800" cy="530906"/>
          </a:xfrm>
          <a:prstGeom prst="rect">
            <a:avLst/>
          </a:prstGeom>
          <a:noFill/>
          <a:ln w="9525">
            <a:noFill/>
            <a:miter lim="800000"/>
            <a:headEnd/>
            <a:tailEnd/>
          </a:ln>
          <a:effectLst/>
        </p:spPr>
        <p:txBody>
          <a:bodyPr lIns="91116" tIns="45559" rIns="91116" bIns="45559">
            <a:spAutoFit/>
          </a:bodyPr>
          <a:lstStyle/>
          <a:p>
            <a:r>
              <a:rPr lang="en-US" b="0">
                <a:solidFill>
                  <a:srgbClr val="FFFFFF"/>
                </a:solidFill>
                <a:cs typeface="Arial" charset="0"/>
              </a:rPr>
              <a:t>Add text in here</a:t>
            </a:r>
          </a:p>
        </p:txBody>
      </p:sp>
      <p:grpSp>
        <p:nvGrpSpPr>
          <p:cNvPr id="52" name="Group 51"/>
          <p:cNvGrpSpPr/>
          <p:nvPr/>
        </p:nvGrpSpPr>
        <p:grpSpPr>
          <a:xfrm>
            <a:off x="1112400" y="2591331"/>
            <a:ext cx="1260000" cy="1260000"/>
            <a:chOff x="958025" y="2567581"/>
            <a:chExt cx="1260000" cy="1260000"/>
          </a:xfrm>
        </p:grpSpPr>
        <p:sp>
          <p:nvSpPr>
            <p:cNvPr id="42" name="Oval 17"/>
            <p:cNvSpPr>
              <a:spLocks noChangeArrowheads="1"/>
            </p:cNvSpPr>
            <p:nvPr/>
          </p:nvSpPr>
          <p:spPr bwMode="gray">
            <a:xfrm>
              <a:off x="958025" y="2567581"/>
              <a:ext cx="1260000" cy="1260000"/>
            </a:xfrm>
            <a:prstGeom prst="ellipse">
              <a:avLst/>
            </a:prstGeom>
            <a:solidFill>
              <a:schemeClr val="accent2"/>
            </a:solidFill>
            <a:ln w="114300" cmpd="thinThick">
              <a:solidFill>
                <a:schemeClr val="accent2"/>
              </a:solidFill>
              <a:round/>
              <a:headEnd/>
              <a:tailEnd/>
            </a:ln>
            <a:effectLst/>
          </p:spPr>
          <p:txBody>
            <a:bodyPr wrap="none" anchor="ctr"/>
            <a:lstStyle/>
            <a:p>
              <a:endParaRPr lang="en-US"/>
            </a:p>
          </p:txBody>
        </p:sp>
        <p:sp>
          <p:nvSpPr>
            <p:cNvPr id="43" name="Rectangle 18"/>
            <p:cNvSpPr>
              <a:spLocks noChangeArrowheads="1"/>
            </p:cNvSpPr>
            <p:nvPr/>
          </p:nvSpPr>
          <p:spPr bwMode="gray">
            <a:xfrm>
              <a:off x="1098238" y="2995769"/>
              <a:ext cx="1080000" cy="400110"/>
            </a:xfrm>
            <a:prstGeom prst="rect">
              <a:avLst/>
            </a:prstGeom>
            <a:noFill/>
            <a:ln w="9525">
              <a:noFill/>
              <a:miter lim="800000"/>
              <a:headEnd/>
              <a:tailEnd/>
            </a:ln>
            <a:effectLst/>
          </p:spPr>
          <p:txBody>
            <a:bodyPr>
              <a:spAutoFit/>
            </a:bodyPr>
            <a:lstStyle/>
            <a:p>
              <a:r>
                <a:rPr lang="en-US" sz="2000" b="1" dirty="0">
                  <a:solidFill>
                    <a:srgbClr val="FFFFFF"/>
                  </a:solidFill>
                  <a:latin typeface="Arial Narrow" pitchFamily="34" charset="0"/>
                  <a:cs typeface="Arial" charset="0"/>
                </a:rPr>
                <a:t>RINGAN</a:t>
              </a:r>
            </a:p>
          </p:txBody>
        </p:sp>
      </p:grpSp>
      <p:grpSp>
        <p:nvGrpSpPr>
          <p:cNvPr id="53" name="Group 52"/>
          <p:cNvGrpSpPr/>
          <p:nvPr/>
        </p:nvGrpSpPr>
        <p:grpSpPr>
          <a:xfrm>
            <a:off x="3826900" y="910106"/>
            <a:ext cx="1440000" cy="1440000"/>
            <a:chOff x="3826900" y="1242606"/>
            <a:chExt cx="1440000" cy="1440000"/>
          </a:xfrm>
        </p:grpSpPr>
        <p:grpSp>
          <p:nvGrpSpPr>
            <p:cNvPr id="45" name="Group 20"/>
            <p:cNvGrpSpPr>
              <a:grpSpLocks/>
            </p:cNvGrpSpPr>
            <p:nvPr/>
          </p:nvGrpSpPr>
          <p:grpSpPr bwMode="auto">
            <a:xfrm>
              <a:off x="3826900" y="1242606"/>
              <a:ext cx="1440000" cy="1440000"/>
              <a:chOff x="2359" y="1177"/>
              <a:chExt cx="1228" cy="1192"/>
            </a:xfrm>
          </p:grpSpPr>
          <p:sp>
            <p:nvSpPr>
              <p:cNvPr id="46" name="Oval 21"/>
              <p:cNvSpPr>
                <a:spLocks noChangeAspect="1" noChangeArrowheads="1"/>
              </p:cNvSpPr>
              <p:nvPr/>
            </p:nvSpPr>
            <p:spPr bwMode="gray">
              <a:xfrm>
                <a:off x="2359" y="1177"/>
                <a:ext cx="1228" cy="1192"/>
              </a:xfrm>
              <a:prstGeom prst="ellipse">
                <a:avLst/>
              </a:prstGeom>
              <a:solidFill>
                <a:schemeClr val="accent1"/>
              </a:solidFill>
              <a:ln w="38100">
                <a:noFill/>
                <a:round/>
                <a:headEnd/>
                <a:tailEnd/>
              </a:ln>
              <a:effectLst/>
            </p:spPr>
            <p:txBody>
              <a:bodyPr wrap="none" anchor="ctr"/>
              <a:lstStyle/>
              <a:p>
                <a:endParaRPr lang="en-US"/>
              </a:p>
            </p:txBody>
          </p:sp>
          <p:sp>
            <p:nvSpPr>
              <p:cNvPr id="47" name="Oval 22"/>
              <p:cNvSpPr>
                <a:spLocks noChangeArrowheads="1"/>
              </p:cNvSpPr>
              <p:nvPr/>
            </p:nvSpPr>
            <p:spPr bwMode="gray">
              <a:xfrm>
                <a:off x="2454" y="1260"/>
                <a:ext cx="1044" cy="1044"/>
              </a:xfrm>
              <a:prstGeom prst="ellipse">
                <a:avLst/>
              </a:prstGeom>
              <a:solidFill>
                <a:schemeClr val="accent1"/>
              </a:solidFill>
              <a:ln w="57150">
                <a:solidFill>
                  <a:srgbClr val="FFFFFF"/>
                </a:solidFill>
                <a:round/>
                <a:headEnd/>
                <a:tailEnd/>
              </a:ln>
              <a:effectLst/>
            </p:spPr>
            <p:txBody>
              <a:bodyPr wrap="none" anchor="ctr"/>
              <a:lstStyle/>
              <a:p>
                <a:endParaRPr lang="en-US"/>
              </a:p>
            </p:txBody>
          </p:sp>
        </p:grpSp>
        <p:sp>
          <p:nvSpPr>
            <p:cNvPr id="50" name="Rectangle 18"/>
            <p:cNvSpPr>
              <a:spLocks noChangeArrowheads="1"/>
            </p:cNvSpPr>
            <p:nvPr/>
          </p:nvSpPr>
          <p:spPr bwMode="gray">
            <a:xfrm>
              <a:off x="4031750" y="1770376"/>
              <a:ext cx="1080000" cy="400110"/>
            </a:xfrm>
            <a:prstGeom prst="rect">
              <a:avLst/>
            </a:prstGeom>
            <a:noFill/>
            <a:ln w="9525">
              <a:noFill/>
              <a:miter lim="800000"/>
              <a:headEnd/>
              <a:tailEnd/>
            </a:ln>
            <a:effectLst/>
          </p:spPr>
          <p:txBody>
            <a:bodyPr>
              <a:spAutoFit/>
            </a:bodyPr>
            <a:lstStyle/>
            <a:p>
              <a:r>
                <a:rPr lang="en-US" sz="2000" b="1" dirty="0">
                  <a:solidFill>
                    <a:srgbClr val="FFFFFF"/>
                  </a:solidFill>
                  <a:latin typeface="Arial Narrow" pitchFamily="34" charset="0"/>
                  <a:cs typeface="Arial" charset="0"/>
                </a:rPr>
                <a:t>SEDANG</a:t>
              </a:r>
            </a:p>
          </p:txBody>
        </p:sp>
      </p:grpSp>
      <p:grpSp>
        <p:nvGrpSpPr>
          <p:cNvPr id="57" name="Group 56"/>
          <p:cNvGrpSpPr/>
          <p:nvPr/>
        </p:nvGrpSpPr>
        <p:grpSpPr>
          <a:xfrm>
            <a:off x="6825145" y="2555706"/>
            <a:ext cx="1260000" cy="1260000"/>
            <a:chOff x="6908270" y="2472581"/>
            <a:chExt cx="1260000" cy="1260000"/>
          </a:xfrm>
        </p:grpSpPr>
        <p:sp>
          <p:nvSpPr>
            <p:cNvPr id="55" name="Oval 15"/>
            <p:cNvSpPr>
              <a:spLocks noChangeArrowheads="1"/>
            </p:cNvSpPr>
            <p:nvPr/>
          </p:nvSpPr>
          <p:spPr bwMode="gray">
            <a:xfrm>
              <a:off x="6908270" y="2472581"/>
              <a:ext cx="1260000" cy="1260000"/>
            </a:xfrm>
            <a:prstGeom prst="ellipse">
              <a:avLst/>
            </a:prstGeom>
            <a:solidFill>
              <a:srgbClr val="EE836E"/>
            </a:solidFill>
            <a:ln w="114300" cmpd="thinThick">
              <a:solidFill>
                <a:srgbClr val="EE836E"/>
              </a:solidFill>
              <a:round/>
              <a:headEnd/>
              <a:tailEnd/>
            </a:ln>
            <a:effectLst/>
          </p:spPr>
          <p:txBody>
            <a:bodyPr wrap="none" anchor="ctr"/>
            <a:lstStyle/>
            <a:p>
              <a:pPr defTabSz="911121">
                <a:defRPr/>
              </a:pPr>
              <a:endParaRPr lang="en-US" sz="1800" kern="0" dirty="0">
                <a:solidFill>
                  <a:sysClr val="windowText" lastClr="000000"/>
                </a:solidFill>
              </a:endParaRPr>
            </a:p>
          </p:txBody>
        </p:sp>
        <p:sp>
          <p:nvSpPr>
            <p:cNvPr id="56" name="Rectangle 18"/>
            <p:cNvSpPr>
              <a:spLocks noChangeArrowheads="1"/>
            </p:cNvSpPr>
            <p:nvPr/>
          </p:nvSpPr>
          <p:spPr bwMode="gray">
            <a:xfrm>
              <a:off x="7122020" y="2888894"/>
              <a:ext cx="900000" cy="400110"/>
            </a:xfrm>
            <a:prstGeom prst="rect">
              <a:avLst/>
            </a:prstGeom>
            <a:noFill/>
            <a:ln w="9525">
              <a:noFill/>
              <a:miter lim="800000"/>
              <a:headEnd/>
              <a:tailEnd/>
            </a:ln>
            <a:effectLst/>
          </p:spPr>
          <p:txBody>
            <a:bodyPr>
              <a:spAutoFit/>
            </a:bodyPr>
            <a:lstStyle/>
            <a:p>
              <a:r>
                <a:rPr lang="en-US" sz="2000" b="1" dirty="0">
                  <a:solidFill>
                    <a:srgbClr val="FFFFFF"/>
                  </a:solidFill>
                  <a:latin typeface="Arial Narrow" pitchFamily="34" charset="0"/>
                  <a:cs typeface="Arial" charset="0"/>
                </a:rPr>
                <a:t>BERAT</a:t>
              </a:r>
            </a:p>
          </p:txBody>
        </p:sp>
      </p:grpSp>
      <p:sp>
        <p:nvSpPr>
          <p:cNvPr id="58" name="Rectangle 5"/>
          <p:cNvSpPr>
            <a:spLocks noChangeArrowheads="1"/>
          </p:cNvSpPr>
          <p:nvPr/>
        </p:nvSpPr>
        <p:spPr bwMode="gray">
          <a:xfrm>
            <a:off x="5975624" y="3918398"/>
            <a:ext cx="2376000" cy="1292336"/>
          </a:xfrm>
          <a:prstGeom prst="rect">
            <a:avLst/>
          </a:prstGeom>
          <a:noFill/>
          <a:ln w="9525">
            <a:noFill/>
            <a:miter lim="800000"/>
            <a:headEnd/>
            <a:tailEnd/>
          </a:ln>
          <a:effectLst/>
        </p:spPr>
        <p:txBody>
          <a:bodyPr wrap="square" lIns="91116" tIns="45559" rIns="91116" bIns="45559">
            <a:spAutoFit/>
          </a:bodyPr>
          <a:lstStyle/>
          <a:p>
            <a:pPr marL="272078" indent="-272078">
              <a:lnSpc>
                <a:spcPct val="130000"/>
              </a:lnSpc>
              <a:buFont typeface="Wingdings" pitchFamily="2" charset="2"/>
              <a:buChar char=""/>
            </a:pPr>
            <a:r>
              <a:rPr lang="en-US" sz="1200" noProof="1">
                <a:latin typeface="Arial Narrow" pitchFamily="34" charset="0"/>
                <a:cs typeface="Arial" charset="0"/>
              </a:rPr>
              <a:t>Turun Pangkat 3 Tahun</a:t>
            </a:r>
            <a:endParaRPr lang="id-ID" sz="1200" noProof="1">
              <a:latin typeface="Arial Narrow" pitchFamily="34" charset="0"/>
              <a:cs typeface="Arial" charset="0"/>
            </a:endParaRPr>
          </a:p>
          <a:p>
            <a:pPr marL="272078" indent="-272078">
              <a:lnSpc>
                <a:spcPct val="130000"/>
              </a:lnSpc>
              <a:buFont typeface="Wingdings" pitchFamily="2" charset="2"/>
              <a:buChar char=""/>
            </a:pPr>
            <a:r>
              <a:rPr lang="id-ID" sz="1200" noProof="1">
                <a:latin typeface="Arial Narrow" pitchFamily="34" charset="0"/>
                <a:cs typeface="Arial" charset="0"/>
              </a:rPr>
              <a:t>Turun Jabatan</a:t>
            </a:r>
          </a:p>
          <a:p>
            <a:pPr marL="272078" indent="-272078">
              <a:lnSpc>
                <a:spcPct val="130000"/>
              </a:lnSpc>
              <a:buFont typeface="Wingdings" pitchFamily="2" charset="2"/>
              <a:buChar char=""/>
            </a:pPr>
            <a:r>
              <a:rPr lang="en-US" sz="1200" noProof="1">
                <a:latin typeface="Arial Narrow" pitchFamily="34" charset="0"/>
                <a:cs typeface="Arial" charset="0"/>
              </a:rPr>
              <a:t>Bebas dari Jabatan</a:t>
            </a:r>
          </a:p>
          <a:p>
            <a:pPr marL="272078" indent="-272078">
              <a:lnSpc>
                <a:spcPct val="130000"/>
              </a:lnSpc>
              <a:buFont typeface="Wingdings" pitchFamily="2" charset="2"/>
              <a:buChar char=""/>
            </a:pPr>
            <a:r>
              <a:rPr lang="en-US" sz="1200" noProof="1">
                <a:latin typeface="Arial Narrow" pitchFamily="34" charset="0"/>
                <a:cs typeface="Arial" charset="0"/>
              </a:rPr>
              <a:t>PDH tidak APS</a:t>
            </a:r>
          </a:p>
          <a:p>
            <a:pPr algn="l">
              <a:lnSpc>
                <a:spcPct val="130000"/>
              </a:lnSpc>
            </a:pPr>
            <a:endParaRPr lang="id-ID" sz="1200" noProof="1">
              <a:latin typeface="Arial Narrow" pitchFamily="34" charset="0"/>
              <a:cs typeface="Arial" charset="0"/>
            </a:endParaRPr>
          </a:p>
        </p:txBody>
      </p:sp>
      <p:sp>
        <p:nvSpPr>
          <p:cNvPr id="59" name="Rectangle 5"/>
          <p:cNvSpPr>
            <a:spLocks noChangeArrowheads="1"/>
          </p:cNvSpPr>
          <p:nvPr/>
        </p:nvSpPr>
        <p:spPr bwMode="gray">
          <a:xfrm>
            <a:off x="3430232" y="2540130"/>
            <a:ext cx="2340000" cy="1372358"/>
          </a:xfrm>
          <a:prstGeom prst="rect">
            <a:avLst/>
          </a:prstGeom>
          <a:noFill/>
          <a:ln w="9525">
            <a:noFill/>
            <a:miter lim="800000"/>
            <a:headEnd/>
            <a:tailEnd/>
          </a:ln>
          <a:effectLst/>
        </p:spPr>
        <p:txBody>
          <a:bodyPr wrap="square" lIns="91116" tIns="45559" rIns="91116" bIns="45559">
            <a:spAutoFit/>
          </a:bodyPr>
          <a:lstStyle/>
          <a:p>
            <a:pPr marL="272078" indent="-272078">
              <a:lnSpc>
                <a:spcPct val="130000"/>
              </a:lnSpc>
              <a:buFont typeface="Wingdings" pitchFamily="2" charset="2"/>
              <a:buChar char=""/>
            </a:pPr>
            <a:r>
              <a:rPr lang="en-US" sz="1600" noProof="1">
                <a:latin typeface="Arial Narrow" pitchFamily="34" charset="0"/>
                <a:cs typeface="Arial" charset="0"/>
              </a:rPr>
              <a:t>Tunda KGB 1 Tahun</a:t>
            </a:r>
            <a:endParaRPr lang="id-ID" sz="1600" noProof="1">
              <a:latin typeface="Arial Narrow" pitchFamily="34" charset="0"/>
              <a:cs typeface="Arial" charset="0"/>
            </a:endParaRPr>
          </a:p>
          <a:p>
            <a:pPr marL="272078" indent="-272078">
              <a:lnSpc>
                <a:spcPct val="130000"/>
              </a:lnSpc>
              <a:buFont typeface="Wingdings" pitchFamily="2" charset="2"/>
              <a:buChar char=""/>
            </a:pPr>
            <a:r>
              <a:rPr lang="en-US" sz="1600" noProof="1">
                <a:latin typeface="Arial Narrow" pitchFamily="34" charset="0"/>
                <a:cs typeface="Arial" charset="0"/>
              </a:rPr>
              <a:t>Tunda KP 1 Tahun</a:t>
            </a:r>
          </a:p>
          <a:p>
            <a:pPr marL="272078" indent="-272078">
              <a:lnSpc>
                <a:spcPct val="130000"/>
              </a:lnSpc>
              <a:buFont typeface="Wingdings" pitchFamily="2" charset="2"/>
              <a:buChar char=""/>
            </a:pPr>
            <a:r>
              <a:rPr lang="en-US" sz="1600" noProof="1">
                <a:latin typeface="Arial Narrow" pitchFamily="34" charset="0"/>
                <a:cs typeface="Arial" charset="0"/>
              </a:rPr>
              <a:t>Turun Pangkat 1 Tahun</a:t>
            </a:r>
          </a:p>
          <a:p>
            <a:pPr algn="l">
              <a:lnSpc>
                <a:spcPct val="130000"/>
              </a:lnSpc>
            </a:pPr>
            <a:endParaRPr lang="id-ID" sz="1600" noProof="1">
              <a:latin typeface="Arial Narrow" pitchFamily="34" charset="0"/>
              <a:cs typeface="Arial" charset="0"/>
            </a:endParaRPr>
          </a:p>
        </p:txBody>
      </p:sp>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4294967295"/>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878A45A0-8EC6-4AB5-9F42-06A6A47B4C32}" type="slidenum">
              <a:rPr lang="en-US" altLang="id-ID" sz="900">
                <a:solidFill>
                  <a:srgbClr val="045C75"/>
                </a:solidFill>
              </a:rPr>
              <a:pPr eaLnBrk="1" hangingPunct="1"/>
              <a:t>15</a:t>
            </a:fld>
            <a:endParaRPr lang="en-US" altLang="id-ID" sz="900">
              <a:solidFill>
                <a:srgbClr val="045C75"/>
              </a:solidFill>
            </a:endParaRPr>
          </a:p>
        </p:txBody>
      </p:sp>
      <p:graphicFrame>
        <p:nvGraphicFramePr>
          <p:cNvPr id="22576" name="Group 48"/>
          <p:cNvGraphicFramePr>
            <a:graphicFrameLocks noGrp="1"/>
          </p:cNvGraphicFramePr>
          <p:nvPr>
            <p:extLst>
              <p:ext uri="{D42A27DB-BD31-4B8C-83A1-F6EECF244321}">
                <p14:modId xmlns:p14="http://schemas.microsoft.com/office/powerpoint/2010/main" val="3206650785"/>
              </p:ext>
            </p:extLst>
          </p:nvPr>
        </p:nvGraphicFramePr>
        <p:xfrm>
          <a:off x="0" y="-1"/>
          <a:ext cx="7039896" cy="5086351"/>
        </p:xfrm>
        <a:graphic>
          <a:graphicData uri="http://schemas.openxmlformats.org/drawingml/2006/table">
            <a:tbl>
              <a:tblPr/>
              <a:tblGrid>
                <a:gridCol w="1768980">
                  <a:extLst>
                    <a:ext uri="{9D8B030D-6E8A-4147-A177-3AD203B41FA5}">
                      <a16:colId xmlns:a16="http://schemas.microsoft.com/office/drawing/2014/main" val="20000"/>
                    </a:ext>
                  </a:extLst>
                </a:gridCol>
                <a:gridCol w="1108990">
                  <a:extLst>
                    <a:ext uri="{9D8B030D-6E8A-4147-A177-3AD203B41FA5}">
                      <a16:colId xmlns:a16="http://schemas.microsoft.com/office/drawing/2014/main" val="20001"/>
                    </a:ext>
                  </a:extLst>
                </a:gridCol>
                <a:gridCol w="1226063">
                  <a:extLst>
                    <a:ext uri="{9D8B030D-6E8A-4147-A177-3AD203B41FA5}">
                      <a16:colId xmlns:a16="http://schemas.microsoft.com/office/drawing/2014/main" val="20002"/>
                    </a:ext>
                  </a:extLst>
                </a:gridCol>
                <a:gridCol w="1577286">
                  <a:extLst>
                    <a:ext uri="{9D8B030D-6E8A-4147-A177-3AD203B41FA5}">
                      <a16:colId xmlns:a16="http://schemas.microsoft.com/office/drawing/2014/main" val="20003"/>
                    </a:ext>
                  </a:extLst>
                </a:gridCol>
                <a:gridCol w="1358577">
                  <a:extLst>
                    <a:ext uri="{9D8B030D-6E8A-4147-A177-3AD203B41FA5}">
                      <a16:colId xmlns:a16="http://schemas.microsoft.com/office/drawing/2014/main" val="20004"/>
                    </a:ext>
                  </a:extLst>
                </a:gridCol>
              </a:tblGrid>
              <a:tr h="359269">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1400" b="0" i="0" u="none" strike="noStrike" cap="none" normalizeH="0" baseline="0" dirty="0">
                          <a:ln>
                            <a:noFill/>
                          </a:ln>
                          <a:solidFill>
                            <a:srgbClr val="FFFF00"/>
                          </a:solidFill>
                          <a:effectLst/>
                          <a:latin typeface="Cooper Black" pitchFamily="18" charset="0"/>
                          <a:ea typeface="Arial Unicode MS" pitchFamily="34" charset="-128"/>
                          <a:cs typeface="Arial Unicode MS" pitchFamily="34" charset="-128"/>
                        </a:rPr>
                        <a:t>KEWAJIBAN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1100" b="1" i="0" u="none" strike="noStrike" cap="none" normalizeH="0" baseline="0" dirty="0">
                          <a:ln>
                            <a:noFill/>
                          </a:ln>
                          <a:solidFill>
                            <a:schemeClr val="tx1"/>
                          </a:solidFill>
                          <a:effectLst/>
                          <a:latin typeface="Arial" charset="0"/>
                          <a:cs typeface="Arial" charset="0"/>
                        </a:rPr>
                        <a:t>Tingkat Hukuman/jenis pelanggaran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1500" b="1" i="0" u="none" strike="noStrike" cap="none" normalizeH="0" baseline="0" dirty="0">
                          <a:ln>
                            <a:noFill/>
                          </a:ln>
                          <a:solidFill>
                            <a:schemeClr val="tx1"/>
                          </a:solidFill>
                          <a:effectLst/>
                          <a:latin typeface="Arial" charset="0"/>
                          <a:cs typeface="Arial" charset="0"/>
                        </a:rPr>
                        <a:t>KET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0"/>
                  </a:ext>
                </a:extLst>
              </a:tr>
              <a:tr h="300888">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1" i="0" u="none" strike="noStrike" cap="none" normalizeH="0" baseline="0" dirty="0">
                          <a:ln>
                            <a:noFill/>
                          </a:ln>
                          <a:solidFill>
                            <a:schemeClr val="tx1"/>
                          </a:solidFill>
                          <a:effectLst/>
                          <a:latin typeface="Arial" charset="0"/>
                          <a:cs typeface="Times New Roman" pitchFamily="18" charset="0"/>
                        </a:rPr>
                        <a:t>Ringan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1" i="0" u="none" strike="noStrike" cap="none" normalizeH="0" baseline="0" dirty="0">
                          <a:ln>
                            <a:noFill/>
                          </a:ln>
                          <a:solidFill>
                            <a:srgbClr val="FF00FF"/>
                          </a:solidFill>
                          <a:effectLst/>
                          <a:latin typeface="Arial" charset="0"/>
                          <a:cs typeface="Times New Roman" pitchFamily="18" charset="0"/>
                        </a:rPr>
                        <a:t>Sedang</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1" i="0" u="none" strike="noStrike" cap="none" normalizeH="0" baseline="0" dirty="0">
                          <a:ln>
                            <a:noFill/>
                          </a:ln>
                          <a:solidFill>
                            <a:schemeClr val="bg1"/>
                          </a:solidFill>
                          <a:effectLst/>
                          <a:latin typeface="Arial" charset="0"/>
                          <a:cs typeface="Times New Roman" pitchFamily="18" charset="0"/>
                        </a:rPr>
                        <a:t>Berat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vMerge="1">
                  <a:txBody>
                    <a:bodyPr/>
                    <a:lstStyle/>
                    <a:p>
                      <a:endParaRPr lang="id-ID"/>
                    </a:p>
                  </a:txBody>
                  <a:tcPr/>
                </a:tc>
                <a:extLst>
                  <a:ext uri="{0D108BD9-81ED-4DB2-BD59-A6C34878D82A}">
                    <a16:rowId xmlns:a16="http://schemas.microsoft.com/office/drawing/2014/main" val="10001"/>
                  </a:ext>
                </a:extLst>
              </a:tr>
              <a:tr h="442619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2413" algn="l"/>
                        </a:tabLst>
                      </a:pPr>
                      <a:r>
                        <a:rPr kumimoji="0" lang="id-ID" sz="1800" b="0" i="0" u="none" strike="noStrike" cap="none" normalizeH="0" baseline="0" dirty="0">
                          <a:ln>
                            <a:noFill/>
                          </a:ln>
                          <a:solidFill>
                            <a:srgbClr val="990033"/>
                          </a:solidFill>
                          <a:effectLst/>
                          <a:latin typeface="Arial Rounded MT Bold" pitchFamily="34" charset="0"/>
                          <a:cs typeface="Times New Roman" pitchFamily="18" charset="0"/>
                        </a:rPr>
                        <a:t>Masuk kerja dan menaati ketentuan jam kerja</a:t>
                      </a:r>
                      <a:endParaRPr kumimoji="0" lang="id-ID" sz="1400" b="0" i="0" u="none" strike="noStrike" cap="none" normalizeH="0" baseline="0" dirty="0">
                        <a:ln>
                          <a:noFill/>
                        </a:ln>
                        <a:solidFill>
                          <a:srgbClr val="990033"/>
                        </a:solidFill>
                        <a:effectLst/>
                        <a:latin typeface="Arial Rounded MT Bold" pitchFamily="34" charset="0"/>
                        <a:cs typeface="Times New Roman" pitchFamily="18"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cap="none" normalizeH="0" baseline="0" dirty="0">
                          <a:ln>
                            <a:noFill/>
                          </a:ln>
                          <a:solidFill>
                            <a:srgbClr val="FF0000"/>
                          </a:solidFill>
                          <a:effectLst/>
                          <a:latin typeface="Arial" charset="0"/>
                          <a:cs typeface="Times New Roman" pitchFamily="18" charset="0"/>
                        </a:rPr>
                        <a:t>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teguran lisan)</a:t>
                      </a:r>
                      <a:r>
                        <a:rPr kumimoji="0" lang="en-US" sz="900" b="1" i="0" u="none" strike="noStrike" cap="none" normalizeH="0" baseline="0" dirty="0">
                          <a:ln>
                            <a:noFill/>
                          </a:ln>
                          <a:solidFill>
                            <a:schemeClr val="tx1"/>
                          </a:solidFill>
                          <a:effectLst/>
                          <a:latin typeface="Arial" charset="0"/>
                          <a:cs typeface="Times New Roman" pitchFamily="18" charset="0"/>
                        </a:rPr>
                        <a:t> </a:t>
                      </a:r>
                    </a:p>
                    <a:p>
                      <a:pPr marL="60325" marR="0" lvl="0" indent="-60325" algn="l" defTabSz="914400" rtl="0" eaLnBrk="1" fontAlgn="base" latinLnBrk="0" hangingPunct="1">
                        <a:lnSpc>
                          <a:spcPct val="100000"/>
                        </a:lnSpc>
                        <a:spcBef>
                          <a:spcPct val="0"/>
                        </a:spcBef>
                        <a:spcAft>
                          <a:spcPct val="0"/>
                        </a:spcAft>
                        <a:buClrTx/>
                        <a:buSzTx/>
                        <a:buFontTx/>
                        <a:buChar char="•"/>
                        <a:tabLst/>
                      </a:pPr>
                      <a:endParaRPr kumimoji="0" lang="id-ID" sz="900" b="1"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6-10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teguran tertulis</a:t>
                      </a:r>
                      <a:r>
                        <a:rPr kumimoji="0" lang="id-ID" sz="900" b="0" i="0" u="none" strike="noStrike" cap="none" normalizeH="0" baseline="0" dirty="0">
                          <a:ln>
                            <a:noFill/>
                          </a:ln>
                          <a:solidFill>
                            <a:schemeClr val="tx1"/>
                          </a:solidFill>
                          <a:effectLst/>
                          <a:latin typeface="Arial" charset="0"/>
                          <a:cs typeface="Times New Roman" pitchFamily="18" charset="0"/>
                        </a:rPr>
                        <a:t>)</a:t>
                      </a:r>
                      <a:endParaRPr kumimoji="0" lang="en-US"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None/>
                        <a:tabLst/>
                      </a:pPr>
                      <a:endParaRPr kumimoji="0" lang="id-ID"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11-15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pernyataan tidak puas secara tertulis</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cap="none" normalizeH="0" baseline="0" dirty="0">
                          <a:ln>
                            <a:noFill/>
                          </a:ln>
                          <a:solidFill>
                            <a:srgbClr val="FF0000"/>
                          </a:solidFill>
                          <a:effectLst/>
                          <a:latin typeface="Arial" charset="0"/>
                          <a:cs typeface="Times New Roman" pitchFamily="18" charset="0"/>
                        </a:rPr>
                        <a:t>16-20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penundaan gaji berkala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endParaRPr kumimoji="0" lang="en-US"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endParaRPr kumimoji="0" lang="id-ID"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21-25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penundaan kenaikan pangkat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endParaRPr kumimoji="0" lang="en-US"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endParaRPr kumimoji="0" lang="id-ID" sz="900" b="0" i="0" u="none" strike="noStrike" cap="none" normalizeH="0" baseline="0" dirty="0">
                        <a:ln>
                          <a:noFill/>
                        </a:ln>
                        <a:solidFill>
                          <a:schemeClr val="tx1"/>
                        </a:solidFill>
                        <a:effectLst/>
                        <a:latin typeface="Arial" charset="0"/>
                        <a:cs typeface="Times New Roman" pitchFamily="18" charset="0"/>
                      </a:endParaRP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26-30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penurunan pangkat pada pangkat setingkat lebih rendah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31-35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penurunan pangkat pada pangkat setingkat lebih rendah selama 3 (tiga) tahun)</a:t>
                      </a:r>
                      <a:endParaRPr kumimoji="0" lang="en-US" sz="900" b="1"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None/>
                        <a:tabLst/>
                      </a:pPr>
                      <a:endParaRPr kumimoji="0" lang="id-ID" sz="900" b="1"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36-40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pemindahan dalam rangka penurunan jabatan setingkat lebih rendah bagi PNS yang menduduki jab. Struk atau fungs tertentu</a:t>
                      </a:r>
                      <a:r>
                        <a:rPr kumimoji="0" lang="id-ID" sz="900" b="0" i="0" u="none" strike="noStrike" cap="none" normalizeH="0" baseline="0" dirty="0">
                          <a:ln>
                            <a:noFill/>
                          </a:ln>
                          <a:solidFill>
                            <a:schemeClr val="tx1"/>
                          </a:solidFill>
                          <a:effectLst/>
                          <a:latin typeface="Arial" charset="0"/>
                          <a:cs typeface="Times New Roman" pitchFamily="18" charset="0"/>
                        </a:rPr>
                        <a:t>)</a:t>
                      </a:r>
                      <a:endParaRPr kumimoji="0" lang="en-US" sz="900" b="0"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Char char="•"/>
                        <a:tabLst/>
                      </a:pPr>
                      <a:endParaRPr kumimoji="0" lang="id-ID" sz="900" b="0"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41-45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pembebasan dari jabatan bagi PNS yg menduduki jab. struk atau fungs tertentu)</a:t>
                      </a:r>
                      <a:endParaRPr kumimoji="0" lang="en-US" sz="900" b="1"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Char char="•"/>
                        <a:tabLst/>
                      </a:pPr>
                      <a:endParaRPr kumimoji="0" lang="id-ID" sz="900" b="1" i="0" u="none" strike="noStrike" cap="none" normalizeH="0" baseline="0" dirty="0">
                        <a:ln>
                          <a:noFill/>
                        </a:ln>
                        <a:solidFill>
                          <a:schemeClr val="tx1"/>
                        </a:solidFill>
                        <a:effectLst/>
                        <a:latin typeface="Arial" charset="0"/>
                        <a:cs typeface="Times New Roman" pitchFamily="18" charset="0"/>
                      </a:endParaRP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1100" b="1" i="0" u="none" strike="noStrike" kern="1200" cap="none" normalizeH="0" baseline="0" dirty="0">
                          <a:ln>
                            <a:noFill/>
                          </a:ln>
                          <a:solidFill>
                            <a:srgbClr val="FF0000"/>
                          </a:solidFill>
                          <a:effectLst/>
                          <a:latin typeface="Arial" charset="0"/>
                          <a:ea typeface="+mn-ea"/>
                          <a:cs typeface="Times New Roman" pitchFamily="18" charset="0"/>
                        </a:rPr>
                        <a:t>46 hari kerja  atau lebih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pemberhentian dengan hormat tidak atas permintaan sendiri atau pemberhentian tidak dengan hormat sbg PNS</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id-ID" sz="1100" b="0" i="0" u="none" strike="noStrike" cap="none" normalizeH="0" baseline="0" dirty="0">
                          <a:ln>
                            <a:noFill/>
                          </a:ln>
                          <a:solidFill>
                            <a:schemeClr val="tx1"/>
                          </a:solidFill>
                          <a:effectLst/>
                          <a:latin typeface="Arial" charset="0"/>
                          <a:cs typeface="Arial" charset="0"/>
                        </a:rPr>
                        <a:t>Keterlambatan masuk kerja dan/atau pulang cepat dihitung secara kumulatif dan </a:t>
                      </a:r>
                      <a:r>
                        <a:rPr kumimoji="0" lang="id-ID" sz="1400" b="1" i="0" u="none" strike="noStrike" cap="none" normalizeH="0" baseline="0" dirty="0">
                          <a:ln>
                            <a:noFill/>
                          </a:ln>
                          <a:solidFill>
                            <a:srgbClr val="FF0000"/>
                          </a:solidFill>
                          <a:effectLst/>
                          <a:latin typeface="Arial" charset="0"/>
                          <a:cs typeface="Arial" charset="0"/>
                        </a:rPr>
                        <a:t>dikonversi 7</a:t>
                      </a:r>
                      <a:r>
                        <a:rPr kumimoji="0" lang="en-US" sz="1400" b="1" i="0" u="none" strike="noStrike" cap="none" normalizeH="0" baseline="0" dirty="0">
                          <a:ln>
                            <a:noFill/>
                          </a:ln>
                          <a:solidFill>
                            <a:srgbClr val="FF0000"/>
                          </a:solidFill>
                          <a:effectLst/>
                          <a:latin typeface="Arial" charset="0"/>
                          <a:cs typeface="Arial" charset="0"/>
                        </a:rPr>
                        <a:t>½</a:t>
                      </a:r>
                      <a:r>
                        <a:rPr kumimoji="0" lang="id-ID" sz="1400" b="1" i="0" u="none" strike="noStrike" cap="none" normalizeH="0" baseline="0" dirty="0">
                          <a:ln>
                            <a:noFill/>
                          </a:ln>
                          <a:solidFill>
                            <a:srgbClr val="FF0000"/>
                          </a:solidFill>
                          <a:effectLst/>
                          <a:latin typeface="Arial" charset="0"/>
                          <a:cs typeface="Arial" charset="0"/>
                        </a:rPr>
                        <a:t>  jam dihitung 1 (satu) hari kerja</a:t>
                      </a:r>
                      <a:r>
                        <a:rPr kumimoji="0" lang="id-ID" sz="1400" b="0" i="0" u="none" strike="noStrike" cap="none" normalizeH="0" baseline="0" dirty="0">
                          <a:ln>
                            <a:noFill/>
                          </a:ln>
                          <a:solidFill>
                            <a:schemeClr val="tx1"/>
                          </a:solidFill>
                          <a:effectLst/>
                          <a:latin typeface="Arial" charset="0"/>
                          <a:cs typeface="Arial" charset="0"/>
                        </a:rPr>
                        <a:t>. </a:t>
                      </a:r>
                      <a:r>
                        <a:rPr kumimoji="0" lang="id-ID" sz="1100" b="0" i="0" u="none" strike="noStrike" cap="none" normalizeH="0" baseline="0" dirty="0">
                          <a:ln>
                            <a:noFill/>
                          </a:ln>
                          <a:solidFill>
                            <a:schemeClr val="tx1"/>
                          </a:solidFill>
                          <a:effectLst/>
                          <a:latin typeface="Arial" charset="0"/>
                          <a:cs typeface="Arial" charset="0"/>
                        </a:rPr>
                        <a:t>Berlaku pd Thn yg sdg berjalan.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id-ID" sz="1100" b="0" i="0" u="none" strike="noStrike" cap="none" normalizeH="0" baseline="0" dirty="0">
                          <a:ln>
                            <a:noFill/>
                          </a:ln>
                          <a:solidFill>
                            <a:schemeClr val="tx1"/>
                          </a:solidFill>
                          <a:effectLst/>
                          <a:latin typeface="Arial" charset="0"/>
                          <a:cs typeface="Arial" charset="0"/>
                        </a:rPr>
                        <a:t>Keppres  68 Th 95  ttg Hari kerja Lemb Pemerintah.</a:t>
                      </a:r>
                      <a:endParaRPr kumimoji="0" lang="id-ID" sz="900" b="0" i="0" u="none" strike="noStrike" cap="none" normalizeH="0" baseline="0" dirty="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214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455CD3E5-DC4C-413A-B685-C0A36C909CAE}" type="slidenum">
              <a:rPr lang="en-US" altLang="id-ID" sz="900">
                <a:solidFill>
                  <a:srgbClr val="898989"/>
                </a:solidFill>
              </a:rPr>
              <a:pPr defTabSz="685800" eaLnBrk="1" fontAlgn="base" hangingPunct="1">
                <a:spcBef>
                  <a:spcPct val="0"/>
                </a:spcBef>
                <a:spcAft>
                  <a:spcPct val="0"/>
                </a:spcAft>
              </a:pPr>
              <a:t>16</a:t>
            </a:fld>
            <a:endParaRPr lang="en-US" altLang="id-ID" sz="900">
              <a:solidFill>
                <a:srgbClr val="898989"/>
              </a:solidFill>
            </a:endParaRPr>
          </a:p>
        </p:txBody>
      </p:sp>
      <p:graphicFrame>
        <p:nvGraphicFramePr>
          <p:cNvPr id="20551" name="Group 71"/>
          <p:cNvGraphicFramePr>
            <a:graphicFrameLocks noGrp="1"/>
          </p:cNvGraphicFramePr>
          <p:nvPr/>
        </p:nvGraphicFramePr>
        <p:xfrm>
          <a:off x="1294210" y="956073"/>
          <a:ext cx="6572250" cy="4047004"/>
        </p:xfrm>
        <a:graphic>
          <a:graphicData uri="http://schemas.openxmlformats.org/drawingml/2006/table">
            <a:tbl>
              <a:tblPr/>
              <a:tblGrid>
                <a:gridCol w="253603">
                  <a:extLst>
                    <a:ext uri="{9D8B030D-6E8A-4147-A177-3AD203B41FA5}">
                      <a16:colId xmlns:a16="http://schemas.microsoft.com/office/drawing/2014/main" val="20000"/>
                    </a:ext>
                  </a:extLst>
                </a:gridCol>
                <a:gridCol w="1727597">
                  <a:extLst>
                    <a:ext uri="{9D8B030D-6E8A-4147-A177-3AD203B41FA5}">
                      <a16:colId xmlns:a16="http://schemas.microsoft.com/office/drawing/2014/main" val="20001"/>
                    </a:ext>
                  </a:extLst>
                </a:gridCol>
                <a:gridCol w="1134665">
                  <a:extLst>
                    <a:ext uri="{9D8B030D-6E8A-4147-A177-3AD203B41FA5}">
                      <a16:colId xmlns:a16="http://schemas.microsoft.com/office/drawing/2014/main" val="20002"/>
                    </a:ext>
                  </a:extLst>
                </a:gridCol>
                <a:gridCol w="1133475">
                  <a:extLst>
                    <a:ext uri="{9D8B030D-6E8A-4147-A177-3AD203B41FA5}">
                      <a16:colId xmlns:a16="http://schemas.microsoft.com/office/drawing/2014/main" val="20003"/>
                    </a:ext>
                  </a:extLst>
                </a:gridCol>
                <a:gridCol w="1134666">
                  <a:extLst>
                    <a:ext uri="{9D8B030D-6E8A-4147-A177-3AD203B41FA5}">
                      <a16:colId xmlns:a16="http://schemas.microsoft.com/office/drawing/2014/main" val="20004"/>
                    </a:ext>
                  </a:extLst>
                </a:gridCol>
                <a:gridCol w="1188244">
                  <a:extLst>
                    <a:ext uri="{9D8B030D-6E8A-4147-A177-3AD203B41FA5}">
                      <a16:colId xmlns:a16="http://schemas.microsoft.com/office/drawing/2014/main" val="20005"/>
                    </a:ext>
                  </a:extLst>
                </a:gridCol>
              </a:tblGrid>
              <a:tr h="285733">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No</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KEWAJIBAN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0"/>
                  </a:ext>
                </a:extLst>
              </a:tr>
              <a:tr h="239302">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vMerge="1">
                  <a:txBody>
                    <a:bodyPr/>
                    <a:lstStyle/>
                    <a:p>
                      <a:endParaRPr lang="id-ID"/>
                    </a:p>
                  </a:txBody>
                  <a:tcPr/>
                </a:tc>
                <a:extLst>
                  <a:ext uri="{0D108BD9-81ED-4DB2-BD59-A6C34878D82A}">
                    <a16:rowId xmlns:a16="http://schemas.microsoft.com/office/drawing/2014/main" val="10001"/>
                  </a:ext>
                </a:extLst>
              </a:tr>
              <a:tr h="160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6178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Mengucapkan sumpah/janji PNS;</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Mengucapkan sumpah/janji PNS tanpa alasan yang sah</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72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2</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Mengucapkan sumpah/janji jabatan;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Mengucapkan sumpah/janji Jabatan tanpa alasan yang sah</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91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3</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Setia dan taat sepenuhnya kepada Pancasila, Undang-Undang Dasar Negara Republik Indonesia Tahun 1945, Negara Kesatuan Republik Indonesia dan Pemerintah;</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72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4</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Menaati kepada segala peraturan perundang undangan;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178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5</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Melaksanakan tugas kedinasan yang dipercayakan kepada PNS dengan penuh pengabdian, kesadaran, dan tanggung jawab;</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7408" name="Text Box 124"/>
          <p:cNvSpPr txBox="1">
            <a:spLocks noChangeArrowheads="1"/>
          </p:cNvSpPr>
          <p:nvPr/>
        </p:nvSpPr>
        <p:spPr bwMode="auto">
          <a:xfrm>
            <a:off x="1728945" y="122635"/>
            <a:ext cx="6067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685800" eaLnBrk="1" fontAlgn="base" hangingPunct="1">
              <a:spcBef>
                <a:spcPct val="0"/>
              </a:spcBef>
              <a:spcAft>
                <a:spcPct val="0"/>
              </a:spcAft>
            </a:pPr>
            <a:r>
              <a:rPr lang="id-ID" altLang="id-ID" sz="1800" b="1">
                <a:solidFill>
                  <a:srgbClr val="C00000"/>
                </a:solidFill>
                <a:latin typeface="Arial Rounded MT Bold" panose="020F0704030504030204" pitchFamily="34" charset="0"/>
              </a:rPr>
              <a:t>PELANGGARAN  DAN </a:t>
            </a:r>
            <a:r>
              <a:rPr lang="en-US" altLang="id-ID" sz="1800" b="1">
                <a:solidFill>
                  <a:srgbClr val="C00000"/>
                </a:solidFill>
                <a:latin typeface="Arial Rounded MT Bold" panose="020F0704030504030204" pitchFamily="34" charset="0"/>
              </a:rPr>
              <a:t>TINGKAT HUKUMAN DISIPLIN</a:t>
            </a:r>
          </a:p>
        </p:txBody>
      </p:sp>
      <p:sp>
        <p:nvSpPr>
          <p:cNvPr id="57409" name="Rectangle 4"/>
          <p:cNvSpPr>
            <a:spLocks noChangeArrowheads="1"/>
          </p:cNvSpPr>
          <p:nvPr/>
        </p:nvSpPr>
        <p:spPr bwMode="auto">
          <a:xfrm>
            <a:off x="1223962" y="675085"/>
            <a:ext cx="17478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129779" indent="-129779" defTabSz="685800" fontAlgn="base">
              <a:spcBef>
                <a:spcPct val="0"/>
              </a:spcBef>
              <a:spcAft>
                <a:spcPct val="0"/>
              </a:spcAft>
            </a:pPr>
            <a:r>
              <a:rPr lang="id-ID" altLang="id-ID" sz="1500" b="1">
                <a:solidFill>
                  <a:srgbClr val="0033CC"/>
                </a:solidFill>
                <a:cs typeface="Times New Roman" panose="02020603050405020304" pitchFamily="18" charset="0"/>
              </a:rPr>
              <a:t>I. KEWAJIBAN</a:t>
            </a:r>
          </a:p>
        </p:txBody>
      </p:sp>
    </p:spTree>
    <p:extLst>
      <p:ext uri="{BB962C8B-B14F-4D97-AF65-F5344CB8AC3E}">
        <p14:creationId xmlns:p14="http://schemas.microsoft.com/office/powerpoint/2010/main" val="59276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71BB6B5D-DCD9-4AA6-BA9E-8D01D0BFDE18}" type="slidenum">
              <a:rPr lang="en-US" altLang="id-ID" sz="900">
                <a:solidFill>
                  <a:srgbClr val="898989"/>
                </a:solidFill>
              </a:rPr>
              <a:pPr defTabSz="685800" eaLnBrk="1" fontAlgn="base" hangingPunct="1">
                <a:spcBef>
                  <a:spcPct val="0"/>
                </a:spcBef>
                <a:spcAft>
                  <a:spcPct val="0"/>
                </a:spcAft>
              </a:pPr>
              <a:t>17</a:t>
            </a:fld>
            <a:endParaRPr lang="en-US" altLang="id-ID" sz="900">
              <a:solidFill>
                <a:srgbClr val="898989"/>
              </a:solidFill>
            </a:endParaRPr>
          </a:p>
        </p:txBody>
      </p:sp>
      <p:graphicFrame>
        <p:nvGraphicFramePr>
          <p:cNvPr id="21568" name="Group 64"/>
          <p:cNvGraphicFramePr>
            <a:graphicFrameLocks noGrp="1"/>
          </p:cNvGraphicFramePr>
          <p:nvPr/>
        </p:nvGraphicFramePr>
        <p:xfrm>
          <a:off x="1257300" y="495300"/>
          <a:ext cx="6629400" cy="4182666"/>
        </p:xfrm>
        <a:graphic>
          <a:graphicData uri="http://schemas.openxmlformats.org/drawingml/2006/table">
            <a:tbl>
              <a:tblPr/>
              <a:tblGrid>
                <a:gridCol w="228600">
                  <a:extLst>
                    <a:ext uri="{9D8B030D-6E8A-4147-A177-3AD203B41FA5}">
                      <a16:colId xmlns:a16="http://schemas.microsoft.com/office/drawing/2014/main" val="20000"/>
                    </a:ext>
                  </a:extLst>
                </a:gridCol>
                <a:gridCol w="1725216">
                  <a:extLst>
                    <a:ext uri="{9D8B030D-6E8A-4147-A177-3AD203B41FA5}">
                      <a16:colId xmlns:a16="http://schemas.microsoft.com/office/drawing/2014/main" val="20001"/>
                    </a:ext>
                  </a:extLst>
                </a:gridCol>
                <a:gridCol w="1123950">
                  <a:extLst>
                    <a:ext uri="{9D8B030D-6E8A-4147-A177-3AD203B41FA5}">
                      <a16:colId xmlns:a16="http://schemas.microsoft.com/office/drawing/2014/main" val="20002"/>
                    </a:ext>
                  </a:extLst>
                </a:gridCol>
                <a:gridCol w="1125140">
                  <a:extLst>
                    <a:ext uri="{9D8B030D-6E8A-4147-A177-3AD203B41FA5}">
                      <a16:colId xmlns:a16="http://schemas.microsoft.com/office/drawing/2014/main" val="20003"/>
                    </a:ext>
                  </a:extLst>
                </a:gridCol>
                <a:gridCol w="1218010">
                  <a:extLst>
                    <a:ext uri="{9D8B030D-6E8A-4147-A177-3AD203B41FA5}">
                      <a16:colId xmlns:a16="http://schemas.microsoft.com/office/drawing/2014/main" val="20004"/>
                    </a:ext>
                  </a:extLst>
                </a:gridCol>
                <a:gridCol w="1208484">
                  <a:extLst>
                    <a:ext uri="{9D8B030D-6E8A-4147-A177-3AD203B41FA5}">
                      <a16:colId xmlns:a16="http://schemas.microsoft.com/office/drawing/2014/main" val="20005"/>
                    </a:ext>
                  </a:extLst>
                </a:gridCol>
              </a:tblGrid>
              <a:tr h="28575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dirty="0">
                          <a:ln>
                            <a:noFill/>
                          </a:ln>
                          <a:solidFill>
                            <a:schemeClr val="tx1"/>
                          </a:solidFill>
                          <a:effectLst/>
                          <a:latin typeface="Arial" charset="0"/>
                          <a:cs typeface="Arial" charset="0"/>
                        </a:rPr>
                        <a:t>No</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KEWAJIBAN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0"/>
                  </a:ext>
                </a:extLst>
              </a:tr>
              <a:tr h="239316">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vMerge="1">
                  <a:txBody>
                    <a:bodyPr/>
                    <a:lstStyle/>
                    <a:p>
                      <a:endParaRPr lang="id-ID"/>
                    </a:p>
                  </a:txBody>
                  <a:tcPr/>
                </a:tc>
                <a:extLst>
                  <a:ext uri="{0D108BD9-81ED-4DB2-BD59-A6C34878D82A}">
                    <a16:rowId xmlns:a16="http://schemas.microsoft.com/office/drawing/2014/main" val="10001"/>
                  </a:ext>
                </a:extLst>
              </a:tr>
              <a:tr h="1600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6172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6</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Times New Roman" pitchFamily="18" charset="0"/>
                        </a:rPr>
                        <a:t>Menjunjung tinggi </a:t>
                      </a:r>
                      <a:r>
                        <a:rPr kumimoji="0" lang="id-ID" sz="900" b="1" i="0" u="none" strike="noStrike" cap="none" normalizeH="0" baseline="0" dirty="0">
                          <a:ln>
                            <a:noFill/>
                          </a:ln>
                          <a:solidFill>
                            <a:schemeClr val="tx1"/>
                          </a:solidFill>
                          <a:effectLst/>
                          <a:latin typeface="Arial" charset="0"/>
                          <a:cs typeface="Times New Roman" pitchFamily="18" charset="0"/>
                        </a:rPr>
                        <a:t>kehormatan </a:t>
                      </a:r>
                      <a:r>
                        <a:rPr kumimoji="0" lang="id-ID" sz="900" b="0" i="0" u="none" strike="noStrike" cap="none" normalizeH="0" baseline="0" dirty="0">
                          <a:ln>
                            <a:noFill/>
                          </a:ln>
                          <a:solidFill>
                            <a:schemeClr val="tx1"/>
                          </a:solidFill>
                          <a:effectLst/>
                          <a:latin typeface="Arial" charset="0"/>
                          <a:cs typeface="Times New Roman" pitchFamily="18" charset="0"/>
                        </a:rPr>
                        <a:t>negara, Pemerintah, dan </a:t>
                      </a:r>
                      <a:r>
                        <a:rPr kumimoji="0" lang="id-ID" sz="900" b="1" i="0" u="none" strike="noStrike" cap="none" normalizeH="0" baseline="0" dirty="0">
                          <a:ln>
                            <a:noFill/>
                          </a:ln>
                          <a:solidFill>
                            <a:schemeClr val="tx1"/>
                          </a:solidFill>
                          <a:effectLst/>
                          <a:latin typeface="Arial" charset="0"/>
                          <a:cs typeface="Times New Roman" pitchFamily="18" charset="0"/>
                        </a:rPr>
                        <a:t>martabat PNS;</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72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7</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Mengutamakan kepentingan negara daripada kepentingan sendiri, seseorang dan/atau golongan;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72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8</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52413" algn="l"/>
                        </a:tabLst>
                      </a:pPr>
                      <a:r>
                        <a:rPr kumimoji="0" lang="id-ID" sz="900" b="0" i="0" u="none" strike="noStrike" cap="none" normalizeH="0" baseline="0">
                          <a:ln>
                            <a:noFill/>
                          </a:ln>
                          <a:solidFill>
                            <a:schemeClr val="tx1"/>
                          </a:solidFill>
                          <a:effectLst/>
                          <a:latin typeface="Arial" charset="0"/>
                          <a:cs typeface="Times New Roman" pitchFamily="18" charset="0"/>
                        </a:rPr>
                        <a:t>Memegang rahasia jabatan yang menurut sifatnya atau menurut perintah harus dirahasiakan;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72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9</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52413" algn="l"/>
                        </a:tabLst>
                      </a:pPr>
                      <a:r>
                        <a:rPr kumimoji="0" lang="id-ID" sz="900" b="0" i="0" u="none" strike="noStrike" cap="none" normalizeH="0" baseline="0">
                          <a:ln>
                            <a:noFill/>
                          </a:ln>
                          <a:solidFill>
                            <a:schemeClr val="tx1"/>
                          </a:solidFill>
                          <a:effectLst/>
                          <a:latin typeface="Arial" charset="0"/>
                          <a:cs typeface="Times New Roman" pitchFamily="18" charset="0"/>
                        </a:rPr>
                        <a:t>Bekerja dengan jujur, tertib, cermat, dan bersemangat untuk kepentingan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0287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52413" algn="l"/>
                        </a:tabLst>
                      </a:pPr>
                      <a:r>
                        <a:rPr kumimoji="0" lang="id-ID" sz="900" b="0" i="0" u="none" strike="noStrike" cap="none" normalizeH="0" baseline="0">
                          <a:ln>
                            <a:noFill/>
                          </a:ln>
                          <a:solidFill>
                            <a:schemeClr val="tx1"/>
                          </a:solidFill>
                          <a:effectLst/>
                          <a:latin typeface="Arial" charset="0"/>
                          <a:cs typeface="Times New Roman" pitchFamily="18" charset="0"/>
                        </a:rPr>
                        <a:t>Melaporkan dengan segera kepada atasannya apabila mengetahui ada hal yang dapat membahayakan atau merugikan Negara atau Pemerintah terutama di bidang keamanan, keuangan, dan materiil;</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1940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87EAF411-4375-4CE4-A25C-A087C2D53546}" type="slidenum">
              <a:rPr lang="en-US" altLang="id-ID" sz="900">
                <a:solidFill>
                  <a:srgbClr val="898989"/>
                </a:solidFill>
              </a:rPr>
              <a:pPr defTabSz="685800" eaLnBrk="1" fontAlgn="base" hangingPunct="1">
                <a:spcBef>
                  <a:spcPct val="0"/>
                </a:spcBef>
                <a:spcAft>
                  <a:spcPct val="0"/>
                </a:spcAft>
              </a:pPr>
              <a:t>18</a:t>
            </a:fld>
            <a:endParaRPr lang="en-US" altLang="id-ID" sz="900">
              <a:solidFill>
                <a:srgbClr val="898989"/>
              </a:solidFill>
            </a:endParaRPr>
          </a:p>
        </p:txBody>
      </p:sp>
      <p:graphicFrame>
        <p:nvGraphicFramePr>
          <p:cNvPr id="22576" name="Group 48"/>
          <p:cNvGraphicFramePr>
            <a:graphicFrameLocks noGrp="1"/>
          </p:cNvGraphicFramePr>
          <p:nvPr/>
        </p:nvGraphicFramePr>
        <p:xfrm>
          <a:off x="1314450" y="328613"/>
          <a:ext cx="6515100" cy="4045744"/>
        </p:xfrm>
        <a:graphic>
          <a:graphicData uri="http://schemas.openxmlformats.org/drawingml/2006/table">
            <a:tbl>
              <a:tblPr/>
              <a:tblGrid>
                <a:gridCol w="228600">
                  <a:extLst>
                    <a:ext uri="{9D8B030D-6E8A-4147-A177-3AD203B41FA5}">
                      <a16:colId xmlns:a16="http://schemas.microsoft.com/office/drawing/2014/main" val="20000"/>
                    </a:ext>
                  </a:extLst>
                </a:gridCol>
                <a:gridCol w="1408510">
                  <a:extLst>
                    <a:ext uri="{9D8B030D-6E8A-4147-A177-3AD203B41FA5}">
                      <a16:colId xmlns:a16="http://schemas.microsoft.com/office/drawing/2014/main" val="20001"/>
                    </a:ext>
                  </a:extLst>
                </a:gridCol>
                <a:gridCol w="1026319">
                  <a:extLst>
                    <a:ext uri="{9D8B030D-6E8A-4147-A177-3AD203B41FA5}">
                      <a16:colId xmlns:a16="http://schemas.microsoft.com/office/drawing/2014/main" val="20002"/>
                    </a:ext>
                  </a:extLst>
                </a:gridCol>
                <a:gridCol w="1134665">
                  <a:extLst>
                    <a:ext uri="{9D8B030D-6E8A-4147-A177-3AD203B41FA5}">
                      <a16:colId xmlns:a16="http://schemas.microsoft.com/office/drawing/2014/main" val="20003"/>
                    </a:ext>
                  </a:extLst>
                </a:gridCol>
                <a:gridCol w="1459706">
                  <a:extLst>
                    <a:ext uri="{9D8B030D-6E8A-4147-A177-3AD203B41FA5}">
                      <a16:colId xmlns:a16="http://schemas.microsoft.com/office/drawing/2014/main" val="20004"/>
                    </a:ext>
                  </a:extLst>
                </a:gridCol>
                <a:gridCol w="1257300">
                  <a:extLst>
                    <a:ext uri="{9D8B030D-6E8A-4147-A177-3AD203B41FA5}">
                      <a16:colId xmlns:a16="http://schemas.microsoft.com/office/drawing/2014/main" val="20005"/>
                    </a:ext>
                  </a:extLst>
                </a:gridCol>
              </a:tblGrid>
              <a:tr h="28576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dirty="0">
                          <a:ln>
                            <a:noFill/>
                          </a:ln>
                          <a:solidFill>
                            <a:schemeClr val="tx1"/>
                          </a:solidFill>
                          <a:effectLst/>
                          <a:latin typeface="Arial" charset="0"/>
                          <a:cs typeface="Arial" charset="0"/>
                        </a:rPr>
                        <a:t>No</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KEWAJIBAN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0"/>
                  </a:ext>
                </a:extLst>
              </a:tr>
              <a:tr h="239330">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vMerge="1">
                  <a:txBody>
                    <a:bodyPr/>
                    <a:lstStyle/>
                    <a:p>
                      <a:endParaRPr lang="id-ID"/>
                    </a:p>
                  </a:txBody>
                  <a:tcPr/>
                </a:tc>
                <a:extLst>
                  <a:ext uri="{0D108BD9-81ED-4DB2-BD59-A6C34878D82A}">
                    <a16:rowId xmlns:a16="http://schemas.microsoft.com/office/drawing/2014/main" val="10001"/>
                  </a:ext>
                </a:extLst>
              </a:tr>
              <a:tr h="160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33606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11</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52413" algn="l"/>
                        </a:tabLst>
                      </a:pPr>
                      <a:r>
                        <a:rPr kumimoji="0" lang="id-ID" sz="900" b="1" i="0" u="none" strike="noStrike" cap="none" normalizeH="0" baseline="0" dirty="0">
                          <a:ln>
                            <a:noFill/>
                          </a:ln>
                          <a:solidFill>
                            <a:srgbClr val="FF0000"/>
                          </a:solidFill>
                          <a:effectLst/>
                          <a:latin typeface="Arial" charset="0"/>
                          <a:cs typeface="Times New Roman" pitchFamily="18" charset="0"/>
                        </a:rPr>
                        <a:t>Masuk kerja dan menaati ketentuan jam kerja;</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cap="none" normalizeH="0" baseline="0" dirty="0">
                          <a:ln>
                            <a:noFill/>
                          </a:ln>
                          <a:solidFill>
                            <a:srgbClr val="FF0000"/>
                          </a:solidFill>
                          <a:effectLst/>
                          <a:latin typeface="Arial" charset="0"/>
                          <a:cs typeface="Times New Roman" pitchFamily="18" charset="0"/>
                        </a:rPr>
                        <a:t>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teguran lisan)</a:t>
                      </a: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6-10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teguran tertulis</a:t>
                      </a:r>
                      <a:r>
                        <a:rPr kumimoji="0" lang="id-ID" sz="900" b="0" i="0" u="none" strike="noStrike" cap="none" normalizeH="0" baseline="0" dirty="0">
                          <a:ln>
                            <a:noFill/>
                          </a:ln>
                          <a:solidFill>
                            <a:schemeClr val="tx1"/>
                          </a:solidFill>
                          <a:effectLst/>
                          <a:latin typeface="Arial" charset="0"/>
                          <a:cs typeface="Times New Roman" pitchFamily="18" charset="0"/>
                        </a:rPr>
                        <a:t>)</a:t>
                      </a: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11-15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pernyataan tidak puas secara tertulis</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cap="none" normalizeH="0" baseline="0" dirty="0">
                          <a:ln>
                            <a:noFill/>
                          </a:ln>
                          <a:solidFill>
                            <a:srgbClr val="FF0000"/>
                          </a:solidFill>
                          <a:effectLst/>
                          <a:latin typeface="Arial" charset="0"/>
                          <a:cs typeface="Times New Roman" pitchFamily="18" charset="0"/>
                        </a:rPr>
                        <a:t>16-20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penundaan gaji berkala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21-25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penundaan kenaikan pangkat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p>
                    <a:p>
                      <a:pPr marL="60325" marR="0" lvl="0" indent="-603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26-30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penurunan pangkat pada pangkat setingkat lebih rendah selama 1 (satu) tahun</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31-35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penurunan pangkat pada pangkat setingkat lebih rendah selama 3 (tiga) tahun)</a:t>
                      </a: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36-40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pemindahan dalam rangka penurunan jabatan setingkat lebih rendah bagi PNS yang menduduki jab. Struk atau fungs tertentu</a:t>
                      </a:r>
                      <a:r>
                        <a:rPr kumimoji="0" lang="id-ID" sz="900" b="0" i="0" u="none" strike="noStrike" cap="none" normalizeH="0" baseline="0" dirty="0">
                          <a:ln>
                            <a:noFill/>
                          </a:ln>
                          <a:solidFill>
                            <a:schemeClr val="tx1"/>
                          </a:solidFill>
                          <a:effectLst/>
                          <a:latin typeface="Arial" charset="0"/>
                          <a:cs typeface="Times New Roman" pitchFamily="18" charset="0"/>
                        </a:rPr>
                        <a:t>)</a:t>
                      </a: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41-45 hari kerja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pembebasan dari jabatan bagi PNS yg menduduki jab. struk atau fungs tertentu)</a:t>
                      </a:r>
                    </a:p>
                    <a:p>
                      <a:pPr marL="85725" marR="0" lvl="0" indent="-85725" algn="l" defTabSz="914400" rtl="0" eaLnBrk="1" fontAlgn="base" latinLnBrk="0" hangingPunct="1">
                        <a:lnSpc>
                          <a:spcPct val="100000"/>
                        </a:lnSpc>
                        <a:spcBef>
                          <a:spcPct val="0"/>
                        </a:spcBef>
                        <a:spcAft>
                          <a:spcPct val="0"/>
                        </a:spcAft>
                        <a:buClrTx/>
                        <a:buSzTx/>
                        <a:buFontTx/>
                        <a:buChar char="•"/>
                        <a:tabLst/>
                      </a:pPr>
                      <a:r>
                        <a:rPr kumimoji="0" lang="id-ID" sz="900" b="1" i="0" u="none" strike="noStrike" kern="1200" cap="none" normalizeH="0" baseline="0" dirty="0">
                          <a:ln>
                            <a:noFill/>
                          </a:ln>
                          <a:solidFill>
                            <a:srgbClr val="FF0000"/>
                          </a:solidFill>
                          <a:effectLst/>
                          <a:latin typeface="Arial" charset="0"/>
                          <a:ea typeface="+mn-ea"/>
                          <a:cs typeface="Times New Roman" pitchFamily="18" charset="0"/>
                        </a:rPr>
                        <a:t>46 hari kerja  atau lebih </a:t>
                      </a:r>
                      <a:r>
                        <a:rPr kumimoji="0" lang="id-ID" sz="900" b="0" i="0" u="none" strike="noStrike" cap="none" normalizeH="0" baseline="0" dirty="0">
                          <a:ln>
                            <a:noFill/>
                          </a:ln>
                          <a:solidFill>
                            <a:schemeClr val="tx1"/>
                          </a:solidFill>
                          <a:effectLst/>
                          <a:latin typeface="Arial" charset="0"/>
                          <a:cs typeface="Times New Roman" pitchFamily="18" charset="0"/>
                        </a:rPr>
                        <a:t>(</a:t>
                      </a:r>
                      <a:r>
                        <a:rPr kumimoji="0" lang="id-ID" sz="900" b="1" i="0" u="none" strike="noStrike" cap="none" normalizeH="0" baseline="0" dirty="0">
                          <a:ln>
                            <a:noFill/>
                          </a:ln>
                          <a:solidFill>
                            <a:schemeClr val="tx1"/>
                          </a:solidFill>
                          <a:effectLst/>
                          <a:latin typeface="Arial" charset="0"/>
                          <a:cs typeface="Times New Roman" pitchFamily="18" charset="0"/>
                        </a:rPr>
                        <a:t>pemberhentian dengan hormat tidak atas permintaan sendiri atau pemberhentian tidak dengan hormat sbg PNS</a:t>
                      </a:r>
                      <a:r>
                        <a:rPr kumimoji="0" lang="id-ID" sz="900" b="0" i="0" u="none" strike="noStrike" cap="none" normalizeH="0" baseline="0" dirty="0">
                          <a:ln>
                            <a:noFill/>
                          </a:ln>
                          <a:solidFill>
                            <a:schemeClr val="tx1"/>
                          </a:solidFill>
                          <a:effectLst/>
                          <a:latin typeface="Arial" charset="0"/>
                          <a:cs typeface="Times New Roman" pitchFamily="18" charset="0"/>
                        </a:rPr>
                        <a: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Keterlambatan masuk kerja dan/atau pulang cepat dihitung secara kumulatif dan </a:t>
                      </a:r>
                      <a:r>
                        <a:rPr kumimoji="0" lang="id-ID" sz="900" b="1" i="0" u="none" strike="noStrike" cap="none" normalizeH="0" baseline="0" dirty="0">
                          <a:ln>
                            <a:noFill/>
                          </a:ln>
                          <a:solidFill>
                            <a:srgbClr val="FF0000"/>
                          </a:solidFill>
                          <a:effectLst/>
                          <a:latin typeface="Arial" charset="0"/>
                          <a:cs typeface="Arial" charset="0"/>
                        </a:rPr>
                        <a:t>dikonversi 7</a:t>
                      </a:r>
                      <a:r>
                        <a:rPr kumimoji="0" lang="en-US" sz="900" b="1" i="0" u="none" strike="noStrike" cap="none" normalizeH="0" baseline="0" dirty="0">
                          <a:ln>
                            <a:noFill/>
                          </a:ln>
                          <a:solidFill>
                            <a:srgbClr val="FF0000"/>
                          </a:solidFill>
                          <a:effectLst/>
                          <a:latin typeface="Arial" charset="0"/>
                          <a:cs typeface="Arial" charset="0"/>
                        </a:rPr>
                        <a:t>½</a:t>
                      </a:r>
                      <a:r>
                        <a:rPr kumimoji="0" lang="id-ID" sz="900" b="1" i="0" u="none" strike="noStrike" cap="none" normalizeH="0" baseline="0" dirty="0">
                          <a:ln>
                            <a:noFill/>
                          </a:ln>
                          <a:solidFill>
                            <a:srgbClr val="FF0000"/>
                          </a:solidFill>
                          <a:effectLst/>
                          <a:latin typeface="Arial" charset="0"/>
                          <a:cs typeface="Arial" charset="0"/>
                        </a:rPr>
                        <a:t>  jam dihitung 1 (satu) hari kerja</a:t>
                      </a:r>
                      <a:r>
                        <a:rPr kumimoji="0" lang="id-ID" sz="900" b="0" i="0" u="none" strike="noStrike" cap="none" normalizeH="0" baseline="0" dirty="0">
                          <a:ln>
                            <a:noFill/>
                          </a:ln>
                          <a:solidFill>
                            <a:schemeClr val="tx1"/>
                          </a:solidFill>
                          <a:effectLst/>
                          <a:latin typeface="Arial" charset="0"/>
                          <a:cs typeface="Arial" charset="0"/>
                        </a:rPr>
                        <a:t>. Berlaku pd Thn yg sdg berjalan.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Keppres  68 Th 95  ttg Hari kerja Lemb Pemerintah.</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9107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sldNum" sz="quarter" idx="12"/>
          </p:nvPr>
        </p:nvSpPr>
        <p:spPr>
          <a:ln>
            <a:miter lim="800000"/>
            <a:headEnd/>
            <a:tailEnd/>
          </a:ln>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B48F0F07-D837-4D06-B5E7-8929816DAC05}" type="slidenum">
              <a:rPr lang="en-US" altLang="id-ID" sz="900">
                <a:solidFill>
                  <a:srgbClr val="898989"/>
                </a:solidFill>
              </a:rPr>
              <a:pPr defTabSz="685800" eaLnBrk="1" fontAlgn="base" hangingPunct="1">
                <a:spcBef>
                  <a:spcPct val="0"/>
                </a:spcBef>
                <a:spcAft>
                  <a:spcPct val="0"/>
                </a:spcAft>
              </a:pPr>
              <a:t>19</a:t>
            </a:fld>
            <a:endParaRPr lang="en-US" altLang="id-ID" sz="900">
              <a:solidFill>
                <a:srgbClr val="898989"/>
              </a:solidFill>
            </a:endParaRPr>
          </a:p>
        </p:txBody>
      </p:sp>
      <p:graphicFrame>
        <p:nvGraphicFramePr>
          <p:cNvPr id="24666" name="Group 90"/>
          <p:cNvGraphicFramePr>
            <a:graphicFrameLocks noGrp="1"/>
          </p:cNvGraphicFramePr>
          <p:nvPr/>
        </p:nvGraphicFramePr>
        <p:xfrm>
          <a:off x="1257300" y="303610"/>
          <a:ext cx="6629400" cy="4423348"/>
        </p:xfrm>
        <a:graphic>
          <a:graphicData uri="http://schemas.openxmlformats.org/drawingml/2006/table">
            <a:tbl>
              <a:tblPr/>
              <a:tblGrid>
                <a:gridCol w="236935">
                  <a:extLst>
                    <a:ext uri="{9D8B030D-6E8A-4147-A177-3AD203B41FA5}">
                      <a16:colId xmlns:a16="http://schemas.microsoft.com/office/drawing/2014/main" val="20000"/>
                    </a:ext>
                  </a:extLst>
                </a:gridCol>
                <a:gridCol w="1735931">
                  <a:extLst>
                    <a:ext uri="{9D8B030D-6E8A-4147-A177-3AD203B41FA5}">
                      <a16:colId xmlns:a16="http://schemas.microsoft.com/office/drawing/2014/main" val="20001"/>
                    </a:ext>
                  </a:extLst>
                </a:gridCol>
                <a:gridCol w="1126331">
                  <a:extLst>
                    <a:ext uri="{9D8B030D-6E8A-4147-A177-3AD203B41FA5}">
                      <a16:colId xmlns:a16="http://schemas.microsoft.com/office/drawing/2014/main" val="20002"/>
                    </a:ext>
                  </a:extLst>
                </a:gridCol>
                <a:gridCol w="1133475">
                  <a:extLst>
                    <a:ext uri="{9D8B030D-6E8A-4147-A177-3AD203B41FA5}">
                      <a16:colId xmlns:a16="http://schemas.microsoft.com/office/drawing/2014/main" val="20003"/>
                    </a:ext>
                  </a:extLst>
                </a:gridCol>
                <a:gridCol w="1296590">
                  <a:extLst>
                    <a:ext uri="{9D8B030D-6E8A-4147-A177-3AD203B41FA5}">
                      <a16:colId xmlns:a16="http://schemas.microsoft.com/office/drawing/2014/main" val="20004"/>
                    </a:ext>
                  </a:extLst>
                </a:gridCol>
                <a:gridCol w="1100138">
                  <a:extLst>
                    <a:ext uri="{9D8B030D-6E8A-4147-A177-3AD203B41FA5}">
                      <a16:colId xmlns:a16="http://schemas.microsoft.com/office/drawing/2014/main" val="20005"/>
                    </a:ext>
                  </a:extLst>
                </a:gridCol>
              </a:tblGrid>
              <a:tr h="28573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dirty="0">
                          <a:ln>
                            <a:noFill/>
                          </a:ln>
                          <a:solidFill>
                            <a:schemeClr val="tx1"/>
                          </a:solidFill>
                          <a:effectLst/>
                          <a:latin typeface="Arial" charset="0"/>
                          <a:cs typeface="Arial" charset="0"/>
                        </a:rPr>
                        <a:t>No</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LARANGAN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39303">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vMerge="1">
                  <a:txBody>
                    <a:bodyPr/>
                    <a:lstStyle/>
                    <a:p>
                      <a:endParaRPr lang="id-ID"/>
                    </a:p>
                  </a:txBody>
                  <a:tcPr/>
                </a:tc>
                <a:extLst>
                  <a:ext uri="{0D108BD9-81ED-4DB2-BD59-A6C34878D82A}">
                    <a16:rowId xmlns:a16="http://schemas.microsoft.com/office/drawing/2014/main" val="10001"/>
                  </a:ext>
                </a:extLst>
              </a:tr>
              <a:tr h="1600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2"/>
                  </a:ext>
                </a:extLst>
              </a:tr>
              <a:tr h="446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dirty="0">
                          <a:ln>
                            <a:noFill/>
                          </a:ln>
                          <a:solidFill>
                            <a:schemeClr val="tx1"/>
                          </a:solidFill>
                          <a:effectLst/>
                          <a:latin typeface="Arial" charset="0"/>
                          <a:cs typeface="Times New Roman" pitchFamily="18" charset="0"/>
                        </a:rPr>
                        <a:t>Menyalahgunakan wewenang </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Menyalahgunakan wewenang</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8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15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2</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Menjadi perantara untuk mendapatkan keuntungan pribadi dan/atau orang lain dengan menggunakan kewenangan orang lain;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dirty="0">
                        <a:ln>
                          <a:noFill/>
                        </a:ln>
                        <a:solidFill>
                          <a:schemeClr val="tx1"/>
                        </a:solidFill>
                        <a:effectLst/>
                        <a:latin typeface="Arial"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Menjadi perantara untuk mendapatkan keuntungan pribadi dan/atau orang lain dengan menggunakan kewenangan orang lain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8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43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3</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Tanpa izin Pemerintah menjadi pegawai atau bekerja untuk negara lain dan/atau lembaga atau organisasi internasional</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Tanpa izin Pemerintah menjadi pegawai atau bekerja untuk negara asing dan/atau lembaga internasional</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8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72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4</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Bekerja pada perusahaan asing, konsultan asing atau lembaga swadaya asing.</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Bekerja pada perusahaan asing, konsultan asing atau lembaga swadaya asing</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8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0286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5</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1" i="0" u="none" strike="noStrike" cap="none" normalizeH="0" baseline="0" dirty="0">
                          <a:ln>
                            <a:noFill/>
                          </a:ln>
                          <a:solidFill>
                            <a:schemeClr val="tx1">
                              <a:lumMod val="95000"/>
                              <a:lumOff val="5000"/>
                            </a:schemeClr>
                          </a:solidFill>
                          <a:effectLst/>
                          <a:latin typeface="Arial" charset="0"/>
                          <a:cs typeface="Times New Roman" pitchFamily="18" charset="0"/>
                        </a:rPr>
                        <a:t>Memiliki, menjual, membeli, menggadaikan, menyewakan, atau meminjamkan barang-barang baik bergerak atau tidak bergerak, dokumen atau surat berharga milik negara secara tidak sah;</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Pelanggaran berdampak negatif pada unit kerja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Pelanggaran berdampak negatif pada instansi yang bersangkutan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1503" name="Rectangle 3"/>
          <p:cNvSpPr>
            <a:spLocks noChangeArrowheads="1"/>
          </p:cNvSpPr>
          <p:nvPr/>
        </p:nvSpPr>
        <p:spPr bwMode="auto">
          <a:xfrm>
            <a:off x="1319212" y="0"/>
            <a:ext cx="18240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4638" algn="l"/>
              </a:tabLst>
              <a:defRPr sz="2400">
                <a:solidFill>
                  <a:schemeClr val="tx1"/>
                </a:solidFill>
                <a:latin typeface="Times New Roman" panose="02020603050405020304" pitchFamily="18" charset="0"/>
              </a:defRPr>
            </a:lvl1pPr>
            <a:lvl2pPr marL="742950" indent="-285750" eaLnBrk="0" hangingPunct="0">
              <a:tabLst>
                <a:tab pos="274638" algn="l"/>
              </a:tabLst>
              <a:defRPr sz="2400">
                <a:solidFill>
                  <a:schemeClr val="tx1"/>
                </a:solidFill>
                <a:latin typeface="Times New Roman" panose="02020603050405020304" pitchFamily="18" charset="0"/>
              </a:defRPr>
            </a:lvl2pPr>
            <a:lvl3pPr marL="1143000" indent="-228600" eaLnBrk="0" hangingPunct="0">
              <a:tabLst>
                <a:tab pos="274638" algn="l"/>
              </a:tabLst>
              <a:defRPr sz="2400">
                <a:solidFill>
                  <a:schemeClr val="tx1"/>
                </a:solidFill>
                <a:latin typeface="Times New Roman" panose="02020603050405020304" pitchFamily="18" charset="0"/>
              </a:defRPr>
            </a:lvl3pPr>
            <a:lvl4pPr marL="1600200" indent="-228600" eaLnBrk="0" hangingPunct="0">
              <a:tabLst>
                <a:tab pos="274638" algn="l"/>
              </a:tabLst>
              <a:defRPr sz="2400">
                <a:solidFill>
                  <a:schemeClr val="tx1"/>
                </a:solidFill>
                <a:latin typeface="Times New Roman" panose="02020603050405020304" pitchFamily="18" charset="0"/>
              </a:defRPr>
            </a:lvl4pPr>
            <a:lvl5pPr marL="2057400" indent="-228600" eaLnBrk="0" hangingPunct="0">
              <a:tabLst>
                <a:tab pos="274638"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74638"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74638"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74638"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74638" algn="l"/>
              </a:tabLst>
              <a:defRPr sz="2400">
                <a:solidFill>
                  <a:schemeClr val="tx1"/>
                </a:solidFill>
                <a:latin typeface="Times New Roman" panose="02020603050405020304" pitchFamily="18" charset="0"/>
              </a:defRPr>
            </a:lvl9pPr>
          </a:lstStyle>
          <a:p>
            <a:pPr defTabSz="685800" eaLnBrk="1" fontAlgn="base" hangingPunct="1">
              <a:spcBef>
                <a:spcPct val="0"/>
              </a:spcBef>
              <a:spcAft>
                <a:spcPct val="0"/>
              </a:spcAft>
              <a:tabLst>
                <a:tab pos="205979" algn="l"/>
              </a:tabLst>
            </a:pPr>
            <a:r>
              <a:rPr lang="id-ID" altLang="id-ID" sz="1500" b="1">
                <a:solidFill>
                  <a:srgbClr val="000099"/>
                </a:solidFill>
                <a:cs typeface="Times New Roman" panose="02020603050405020304" pitchFamily="18" charset="0"/>
              </a:rPr>
              <a:t>II. LARANGAN</a:t>
            </a:r>
          </a:p>
        </p:txBody>
      </p:sp>
    </p:spTree>
    <p:extLst>
      <p:ext uri="{BB962C8B-B14F-4D97-AF65-F5344CB8AC3E}">
        <p14:creationId xmlns:p14="http://schemas.microsoft.com/office/powerpoint/2010/main" val="43248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3"/>
          </p:nvPr>
        </p:nvSpPr>
        <p:spPr bwMode="gray">
          <a:xfrm>
            <a:off x="162000" y="799890"/>
            <a:ext cx="8820000" cy="4320000"/>
          </a:xfrm>
        </p:spPr>
        <p:txBody>
          <a:bodyPr/>
          <a:lstStyle/>
          <a:p>
            <a:pPr marL="0" indent="0" algn="just">
              <a:lnSpc>
                <a:spcPct val="120000"/>
              </a:lnSpc>
              <a:spcAft>
                <a:spcPts val="0"/>
              </a:spcAft>
              <a:buNone/>
            </a:pPr>
            <a:r>
              <a:rPr lang="id-ID" b="1" dirty="0">
                <a:solidFill>
                  <a:schemeClr val="tx1"/>
                </a:solidFill>
                <a:latin typeface="Arial Narrow" pitchFamily="34" charset="0"/>
                <a:cs typeface="Arial" pitchFamily="34" charset="0"/>
              </a:rPr>
              <a:t>Pasal 86 ayat (1) s.d. (3) Undang-Undang No. 5 Tahun 2014</a:t>
            </a:r>
          </a:p>
          <a:p>
            <a:pPr marL="361990" indent="-361990" algn="just">
              <a:lnSpc>
                <a:spcPct val="120000"/>
              </a:lnSpc>
              <a:spcAft>
                <a:spcPts val="0"/>
              </a:spcAft>
              <a:buFont typeface="Wingdings" pitchFamily="2" charset="2"/>
              <a:buChar char=""/>
            </a:pPr>
            <a:r>
              <a:rPr lang="id-ID" dirty="0">
                <a:solidFill>
                  <a:schemeClr val="tx1"/>
                </a:solidFill>
                <a:latin typeface="Arial Narrow" pitchFamily="34" charset="0"/>
                <a:cs typeface="Arial" pitchFamily="34" charset="0"/>
              </a:rPr>
              <a:t>Untuk menjamin terpeliharanya tata tertib dalam kelancaran pelaksanaan tugas, PNS</a:t>
            </a:r>
            <a:r>
              <a:rPr lang="id-ID" b="1" dirty="0">
                <a:solidFill>
                  <a:schemeClr val="tx1"/>
                </a:solidFill>
                <a:latin typeface="Arial Narrow" pitchFamily="34" charset="0"/>
                <a:cs typeface="Arial" pitchFamily="34" charset="0"/>
              </a:rPr>
              <a:t> wajib mematuhi disiplin PNS</a:t>
            </a:r>
            <a:r>
              <a:rPr lang="id-ID" dirty="0">
                <a:solidFill>
                  <a:schemeClr val="tx1"/>
                </a:solidFill>
                <a:latin typeface="Arial Narrow" pitchFamily="34" charset="0"/>
                <a:cs typeface="Arial" pitchFamily="34" charset="0"/>
              </a:rPr>
              <a:t>.</a:t>
            </a:r>
          </a:p>
          <a:p>
            <a:pPr marL="361990" indent="-361990" algn="just">
              <a:lnSpc>
                <a:spcPct val="120000"/>
              </a:lnSpc>
              <a:spcAft>
                <a:spcPts val="0"/>
              </a:spcAft>
              <a:buFont typeface="Wingdings" pitchFamily="2" charset="2"/>
              <a:buChar char=""/>
            </a:pPr>
            <a:r>
              <a:rPr lang="id-ID" dirty="0">
                <a:solidFill>
                  <a:schemeClr val="tx1"/>
                </a:solidFill>
                <a:latin typeface="Arial Narrow" pitchFamily="34" charset="0"/>
                <a:cs typeface="Arial" pitchFamily="34" charset="0"/>
              </a:rPr>
              <a:t>Instansi Pemerintah</a:t>
            </a:r>
            <a:r>
              <a:rPr lang="id-ID" b="1" dirty="0">
                <a:solidFill>
                  <a:schemeClr val="tx1"/>
                </a:solidFill>
                <a:latin typeface="Arial Narrow" pitchFamily="34" charset="0"/>
                <a:cs typeface="Arial" pitchFamily="34" charset="0"/>
              </a:rPr>
              <a:t> wajib melaksanakan penegakan disiplin</a:t>
            </a:r>
            <a:r>
              <a:rPr lang="id-ID" dirty="0">
                <a:solidFill>
                  <a:schemeClr val="tx1"/>
                </a:solidFill>
                <a:latin typeface="Arial Narrow" pitchFamily="34" charset="0"/>
                <a:cs typeface="Arial" pitchFamily="34" charset="0"/>
              </a:rPr>
              <a:t> terhadap PNS serta melaksanakan berbagai upaya peningkatan disiplin. </a:t>
            </a:r>
          </a:p>
          <a:p>
            <a:pPr marL="361990" indent="-361990" algn="just">
              <a:lnSpc>
                <a:spcPct val="120000"/>
              </a:lnSpc>
              <a:spcAft>
                <a:spcPts val="1000"/>
              </a:spcAft>
              <a:buFont typeface="Wingdings" pitchFamily="2" charset="2"/>
              <a:buChar char=""/>
            </a:pPr>
            <a:r>
              <a:rPr lang="id-ID" dirty="0">
                <a:solidFill>
                  <a:schemeClr val="tx1"/>
                </a:solidFill>
                <a:latin typeface="Arial Narrow" pitchFamily="34" charset="0"/>
                <a:cs typeface="Arial" pitchFamily="34" charset="0"/>
              </a:rPr>
              <a:t>PNS yang melakukan pelanggaran disiplin </a:t>
            </a:r>
            <a:r>
              <a:rPr lang="id-ID" b="1" dirty="0">
                <a:solidFill>
                  <a:schemeClr val="tx1"/>
                </a:solidFill>
                <a:latin typeface="Arial Narrow" pitchFamily="34" charset="0"/>
                <a:cs typeface="Arial" pitchFamily="34" charset="0"/>
              </a:rPr>
              <a:t>dijatuhi hukuman disiplin</a:t>
            </a:r>
            <a:r>
              <a:rPr lang="id-ID" dirty="0">
                <a:solidFill>
                  <a:schemeClr val="tx1"/>
                </a:solidFill>
                <a:latin typeface="Arial Narrow" pitchFamily="34" charset="0"/>
                <a:cs typeface="Arial" pitchFamily="34" charset="0"/>
              </a:rPr>
              <a:t>. </a:t>
            </a:r>
          </a:p>
          <a:p>
            <a:pPr marL="0" indent="0" algn="just">
              <a:lnSpc>
                <a:spcPct val="120000"/>
              </a:lnSpc>
              <a:spcAft>
                <a:spcPts val="0"/>
              </a:spcAft>
              <a:buNone/>
            </a:pPr>
            <a:r>
              <a:rPr lang="id-ID" b="1" dirty="0">
                <a:solidFill>
                  <a:schemeClr val="tx1"/>
                </a:solidFill>
                <a:latin typeface="Arial Narrow" pitchFamily="34" charset="0"/>
                <a:cs typeface="Arial" pitchFamily="34" charset="0"/>
              </a:rPr>
              <a:t>Pasal 87 ayat (3) Undang-Undang No. 5 Tahun 2014</a:t>
            </a:r>
          </a:p>
          <a:p>
            <a:pPr marL="0" indent="0" algn="just">
              <a:lnSpc>
                <a:spcPct val="120000"/>
              </a:lnSpc>
              <a:spcAft>
                <a:spcPts val="1000"/>
              </a:spcAft>
              <a:buNone/>
            </a:pPr>
            <a:r>
              <a:rPr lang="id-ID" dirty="0">
                <a:solidFill>
                  <a:schemeClr val="tx1"/>
                </a:solidFill>
                <a:latin typeface="Arial Narrow" pitchFamily="34" charset="0"/>
                <a:cs typeface="Arial" pitchFamily="34" charset="0"/>
              </a:rPr>
              <a:t>PNS </a:t>
            </a:r>
            <a:r>
              <a:rPr lang="id-ID" b="1" dirty="0">
                <a:solidFill>
                  <a:schemeClr val="tx1"/>
                </a:solidFill>
                <a:latin typeface="Arial Narrow" pitchFamily="34" charset="0"/>
                <a:cs typeface="Arial" pitchFamily="34" charset="0"/>
              </a:rPr>
              <a:t>diberhentikan dengan hormat tidak atas permintaan sendiri</a:t>
            </a:r>
            <a:r>
              <a:rPr lang="id-ID" dirty="0">
                <a:solidFill>
                  <a:schemeClr val="tx1"/>
                </a:solidFill>
                <a:latin typeface="Arial Narrow" pitchFamily="34" charset="0"/>
                <a:cs typeface="Arial" pitchFamily="34" charset="0"/>
              </a:rPr>
              <a:t> karena melakukan </a:t>
            </a:r>
            <a:r>
              <a:rPr lang="id-ID" b="1" dirty="0">
                <a:solidFill>
                  <a:schemeClr val="tx1"/>
                </a:solidFill>
                <a:latin typeface="Arial Narrow" pitchFamily="34" charset="0"/>
                <a:cs typeface="Arial" pitchFamily="34" charset="0"/>
              </a:rPr>
              <a:t>pelanggaran disiplin PNS tingkat berat</a:t>
            </a:r>
            <a:r>
              <a:rPr lang="id-ID" dirty="0">
                <a:solidFill>
                  <a:schemeClr val="tx1"/>
                </a:solidFill>
                <a:latin typeface="Arial Narrow" pitchFamily="34" charset="0"/>
                <a:cs typeface="Arial" pitchFamily="34" charset="0"/>
              </a:rPr>
              <a:t>.</a:t>
            </a:r>
          </a:p>
          <a:p>
            <a:pPr marL="0" indent="0" algn="just">
              <a:lnSpc>
                <a:spcPct val="120000"/>
              </a:lnSpc>
              <a:spcAft>
                <a:spcPts val="0"/>
              </a:spcAft>
              <a:buNone/>
            </a:pPr>
            <a:r>
              <a:rPr lang="id-ID" b="1" dirty="0">
                <a:solidFill>
                  <a:schemeClr val="tx1"/>
                </a:solidFill>
                <a:latin typeface="Arial Narrow" pitchFamily="34" charset="0"/>
                <a:cs typeface="Arial" pitchFamily="34" charset="0"/>
              </a:rPr>
              <a:t>Pasal 139 Undang-Undang No. 5 Tahun 2014</a:t>
            </a:r>
          </a:p>
          <a:p>
            <a:pPr marL="0" indent="0" algn="just">
              <a:lnSpc>
                <a:spcPct val="120000"/>
              </a:lnSpc>
              <a:spcAft>
                <a:spcPts val="0"/>
              </a:spcAft>
              <a:buNone/>
            </a:pPr>
            <a:r>
              <a:rPr lang="id-ID" dirty="0">
                <a:solidFill>
                  <a:schemeClr val="tx1"/>
                </a:solidFill>
                <a:latin typeface="Arial Narrow" pitchFamily="34" charset="0"/>
                <a:cs typeface="Arial" pitchFamily="34" charset="0"/>
              </a:rPr>
              <a:t>Pada saat Undang-Undang ini mulai berlaku, semua peraturan perundang-undangan yang merupakan peraturan pelaksanaan dari Undang-Undang No. 8/1974 jo Undang-Undang No. 43/1999 </a:t>
            </a:r>
            <a:r>
              <a:rPr lang="id-ID" b="1" dirty="0">
                <a:solidFill>
                  <a:schemeClr val="tx1"/>
                </a:solidFill>
                <a:latin typeface="Arial Narrow" pitchFamily="34" charset="0"/>
                <a:cs typeface="Arial" pitchFamily="34" charset="0"/>
              </a:rPr>
              <a:t>dinyatakan masih tetap berlaku sepanjang tidak bertentangan dan belum diganti </a:t>
            </a:r>
            <a:r>
              <a:rPr lang="id-ID" dirty="0">
                <a:solidFill>
                  <a:schemeClr val="tx1"/>
                </a:solidFill>
                <a:latin typeface="Arial Narrow" pitchFamily="34" charset="0"/>
                <a:cs typeface="Arial" pitchFamily="34" charset="0"/>
              </a:rPr>
              <a:t>berdasarkan Undang-Undang ini. </a:t>
            </a:r>
          </a:p>
        </p:txBody>
      </p:sp>
      <p:sp>
        <p:nvSpPr>
          <p:cNvPr id="16" name="TextBox 15"/>
          <p:cNvSpPr txBox="1"/>
          <p:nvPr/>
        </p:nvSpPr>
        <p:spPr>
          <a:xfrm>
            <a:off x="0" y="120833"/>
            <a:ext cx="2700000" cy="54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75923">
              <a:lnSpc>
                <a:spcPct val="120000"/>
              </a:lnSpc>
              <a:defRPr/>
            </a:pPr>
            <a:r>
              <a:rPr lang="en-US" sz="2400" b="1" spc="300" dirty="0">
                <a:solidFill>
                  <a:prstClr val="black"/>
                </a:solidFill>
                <a:latin typeface="Arial Narrow" pitchFamily="34" charset="0"/>
              </a:rPr>
              <a:t>DASAR HUKUM</a:t>
            </a:r>
            <a:endParaRPr lang="en-US" sz="2000" b="1" spc="300" dirty="0">
              <a:solidFill>
                <a:prstClr val="black"/>
              </a:solidFill>
              <a:latin typeface="Arial Narrow" pitchFamily="34" charset="0"/>
            </a:endParaRPr>
          </a:p>
        </p:txBody>
      </p:sp>
    </p:spTree>
    <p:extLst>
      <p:ext uri="{BB962C8B-B14F-4D97-AF65-F5344CB8AC3E}">
        <p14:creationId xmlns:p14="http://schemas.microsoft.com/office/powerpoint/2010/main" val="3264467736"/>
      </p:ext>
    </p:extLst>
  </p:cSld>
  <p:clrMapOvr>
    <a:masterClrMapping/>
  </p:clrMapOvr>
  <p:transition spd="med">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547FA9F2-9CC6-47A8-A9FB-FAB9ABB2E841}" type="slidenum">
              <a:rPr lang="en-US" altLang="id-ID" sz="900">
                <a:solidFill>
                  <a:srgbClr val="898989"/>
                </a:solidFill>
              </a:rPr>
              <a:pPr defTabSz="685800" eaLnBrk="1" fontAlgn="base" hangingPunct="1">
                <a:spcBef>
                  <a:spcPct val="0"/>
                </a:spcBef>
                <a:spcAft>
                  <a:spcPct val="0"/>
                </a:spcAft>
              </a:pPr>
              <a:t>20</a:t>
            </a:fld>
            <a:endParaRPr lang="en-US" altLang="id-ID" sz="900">
              <a:solidFill>
                <a:srgbClr val="898989"/>
              </a:solidFill>
            </a:endParaRPr>
          </a:p>
        </p:txBody>
      </p:sp>
      <p:graphicFrame>
        <p:nvGraphicFramePr>
          <p:cNvPr id="25661" name="Group 61"/>
          <p:cNvGraphicFramePr>
            <a:graphicFrameLocks noGrp="1"/>
          </p:cNvGraphicFramePr>
          <p:nvPr/>
        </p:nvGraphicFramePr>
        <p:xfrm>
          <a:off x="1297781" y="397669"/>
          <a:ext cx="6515100" cy="4045745"/>
        </p:xfrm>
        <a:graphic>
          <a:graphicData uri="http://schemas.openxmlformats.org/drawingml/2006/table">
            <a:tbl>
              <a:tblPr/>
              <a:tblGrid>
                <a:gridCol w="250031">
                  <a:extLst>
                    <a:ext uri="{9D8B030D-6E8A-4147-A177-3AD203B41FA5}">
                      <a16:colId xmlns:a16="http://schemas.microsoft.com/office/drawing/2014/main" val="20000"/>
                    </a:ext>
                  </a:extLst>
                </a:gridCol>
                <a:gridCol w="1876425">
                  <a:extLst>
                    <a:ext uri="{9D8B030D-6E8A-4147-A177-3AD203B41FA5}">
                      <a16:colId xmlns:a16="http://schemas.microsoft.com/office/drawing/2014/main" val="20001"/>
                    </a:ext>
                  </a:extLst>
                </a:gridCol>
                <a:gridCol w="1079897">
                  <a:extLst>
                    <a:ext uri="{9D8B030D-6E8A-4147-A177-3AD203B41FA5}">
                      <a16:colId xmlns:a16="http://schemas.microsoft.com/office/drawing/2014/main" val="20002"/>
                    </a:ext>
                  </a:extLst>
                </a:gridCol>
                <a:gridCol w="1026319">
                  <a:extLst>
                    <a:ext uri="{9D8B030D-6E8A-4147-A177-3AD203B41FA5}">
                      <a16:colId xmlns:a16="http://schemas.microsoft.com/office/drawing/2014/main" val="20003"/>
                    </a:ext>
                  </a:extLst>
                </a:gridCol>
                <a:gridCol w="1309688">
                  <a:extLst>
                    <a:ext uri="{9D8B030D-6E8A-4147-A177-3AD203B41FA5}">
                      <a16:colId xmlns:a16="http://schemas.microsoft.com/office/drawing/2014/main" val="20004"/>
                    </a:ext>
                  </a:extLst>
                </a:gridCol>
                <a:gridCol w="972740">
                  <a:extLst>
                    <a:ext uri="{9D8B030D-6E8A-4147-A177-3AD203B41FA5}">
                      <a16:colId xmlns:a16="http://schemas.microsoft.com/office/drawing/2014/main" val="20005"/>
                    </a:ext>
                  </a:extLst>
                </a:gridCol>
              </a:tblGrid>
              <a:tr h="28576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No</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LARANGAN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39330">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vMerge="1">
                  <a:txBody>
                    <a:bodyPr/>
                    <a:lstStyle/>
                    <a:p>
                      <a:endParaRPr lang="id-ID"/>
                    </a:p>
                  </a:txBody>
                  <a:tcPr/>
                </a:tc>
                <a:extLst>
                  <a:ext uri="{0D108BD9-81ED-4DB2-BD59-A6C34878D82A}">
                    <a16:rowId xmlns:a16="http://schemas.microsoft.com/office/drawing/2014/main" val="10001"/>
                  </a:ext>
                </a:extLst>
              </a:tr>
              <a:tr h="160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2"/>
                  </a:ext>
                </a:extLst>
              </a:tr>
              <a:tr h="11659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6</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Melakukan kegiatan bersama dengan atasan, teman sejawat, bawahan, atau orang lain di dalam maupun diluar lingkungan kerjanya dengan tujuan untuk keuntungan pribadi, golongan, atau pihak lain, yang secara langsung atau tidak langsung merugikan negara;</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unit kerja</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Pelanggaran berdampak negatif pada instansi yang bersangkutan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030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7</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Memberi atau menyanggupi akan memberi sesuatu kepada siapapun baik secara langsung atau tidak langsung dan dengan dalih apapun untuk diangkat dalam jabatan. </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Memberi atau menyanggupi akan memberi sesuatu kepada siapapun baik secara langsung atau tidak langsung dan dengan dalih apapun untuk diangkat dalam jabatan</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915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8</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Menerima hadiah atau suatu pemberian apa saja dari siapapun juga yang berhubungan dengan jabatan dan/atau pekerjaannya</a:t>
                      </a:r>
                      <a:endParaRPr kumimoji="0" lang="id-ID" sz="900" b="0" i="0" u="none" strike="noStrike" cap="none" normalizeH="0" baseline="0">
                        <a:ln>
                          <a:noFill/>
                        </a:ln>
                        <a:solidFill>
                          <a:schemeClr val="tx1"/>
                        </a:solidFill>
                        <a:effectLst/>
                        <a:latin typeface="Times New Roman" pitchFamily="18" charset="0"/>
                        <a:cs typeface="Times New Roman" pitchFamily="18"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Menerima hadiah atau suatu pemberian apa saja dari siapapun juga yang berhubungan dengan jabatan dan/atau pekerjaannya</a:t>
                      </a: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2" marB="342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0727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43D01015-E578-402B-AF1A-2B56F0B2BB3F}" type="slidenum">
              <a:rPr lang="en-US" altLang="id-ID" sz="900">
                <a:solidFill>
                  <a:srgbClr val="898989"/>
                </a:solidFill>
              </a:rPr>
              <a:pPr defTabSz="685800" eaLnBrk="1" fontAlgn="base" hangingPunct="1">
                <a:spcBef>
                  <a:spcPct val="0"/>
                </a:spcBef>
                <a:spcAft>
                  <a:spcPct val="0"/>
                </a:spcAft>
              </a:pPr>
              <a:t>21</a:t>
            </a:fld>
            <a:endParaRPr lang="en-US" altLang="id-ID" sz="900">
              <a:solidFill>
                <a:srgbClr val="898989"/>
              </a:solidFill>
            </a:endParaRPr>
          </a:p>
        </p:txBody>
      </p:sp>
      <p:graphicFrame>
        <p:nvGraphicFramePr>
          <p:cNvPr id="26693" name="Group 69"/>
          <p:cNvGraphicFramePr>
            <a:graphicFrameLocks noGrp="1"/>
          </p:cNvGraphicFramePr>
          <p:nvPr/>
        </p:nvGraphicFramePr>
        <p:xfrm>
          <a:off x="1294210" y="141685"/>
          <a:ext cx="6572250" cy="4972468"/>
        </p:xfrm>
        <a:graphic>
          <a:graphicData uri="http://schemas.openxmlformats.org/drawingml/2006/table">
            <a:tbl>
              <a:tblPr/>
              <a:tblGrid>
                <a:gridCol w="228600">
                  <a:extLst>
                    <a:ext uri="{9D8B030D-6E8A-4147-A177-3AD203B41FA5}">
                      <a16:colId xmlns:a16="http://schemas.microsoft.com/office/drawing/2014/main" val="20000"/>
                    </a:ext>
                  </a:extLst>
                </a:gridCol>
                <a:gridCol w="2006203">
                  <a:extLst>
                    <a:ext uri="{9D8B030D-6E8A-4147-A177-3AD203B41FA5}">
                      <a16:colId xmlns:a16="http://schemas.microsoft.com/office/drawing/2014/main" val="20001"/>
                    </a:ext>
                  </a:extLst>
                </a:gridCol>
                <a:gridCol w="1079897">
                  <a:extLst>
                    <a:ext uri="{9D8B030D-6E8A-4147-A177-3AD203B41FA5}">
                      <a16:colId xmlns:a16="http://schemas.microsoft.com/office/drawing/2014/main" val="20002"/>
                    </a:ext>
                  </a:extLst>
                </a:gridCol>
                <a:gridCol w="1296590">
                  <a:extLst>
                    <a:ext uri="{9D8B030D-6E8A-4147-A177-3AD203B41FA5}">
                      <a16:colId xmlns:a16="http://schemas.microsoft.com/office/drawing/2014/main" val="20003"/>
                    </a:ext>
                  </a:extLst>
                </a:gridCol>
                <a:gridCol w="1133475">
                  <a:extLst>
                    <a:ext uri="{9D8B030D-6E8A-4147-A177-3AD203B41FA5}">
                      <a16:colId xmlns:a16="http://schemas.microsoft.com/office/drawing/2014/main" val="20004"/>
                    </a:ext>
                  </a:extLst>
                </a:gridCol>
                <a:gridCol w="827485">
                  <a:extLst>
                    <a:ext uri="{9D8B030D-6E8A-4147-A177-3AD203B41FA5}">
                      <a16:colId xmlns:a16="http://schemas.microsoft.com/office/drawing/2014/main" val="20005"/>
                    </a:ext>
                  </a:extLst>
                </a:gridCol>
              </a:tblGrid>
              <a:tr h="2857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dirty="0">
                          <a:ln>
                            <a:noFill/>
                          </a:ln>
                          <a:solidFill>
                            <a:schemeClr val="tx1"/>
                          </a:solidFill>
                          <a:effectLst/>
                          <a:latin typeface="Arial" charset="0"/>
                          <a:cs typeface="Arial" charset="0"/>
                        </a:rPr>
                        <a:t>No</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rPr>
                        <a:t>LARANGAN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39304">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vMerge="1">
                  <a:txBody>
                    <a:bodyPr/>
                    <a:lstStyle/>
                    <a:p>
                      <a:endParaRPr lang="id-ID"/>
                    </a:p>
                  </a:txBody>
                  <a:tcPr/>
                </a:tc>
                <a:extLst>
                  <a:ext uri="{0D108BD9-81ED-4DB2-BD59-A6C34878D82A}">
                    <a16:rowId xmlns:a16="http://schemas.microsoft.com/office/drawing/2014/main" val="10001"/>
                  </a:ext>
                </a:extLst>
              </a:tr>
              <a:tr h="1600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6</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2"/>
                  </a:ext>
                </a:extLst>
              </a:tr>
              <a:tr h="5155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9</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Bertindak sewenang-wenang terhadap bawahannya; </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dilakukan dengan tidak sengaja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dilakukan dengan sengaja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15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10</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Melakukan suatu tindakan atau tidak melakukan suatu tindakan yang dapat menghalangi atau mempersulit salah satu pihak yang dilayani sehingga mengakibatkan kerugian bagi yang dilayani;</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Tidak sesuai dengan ketentuan perundang-undangan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Tidak sesuai dengan ketentuan perundang-undangan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Tidak sesuai dengan ketentuan perundang-undangan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UU 25 Th 2009 ttg Pelayanan Publik</a:t>
                      </a:r>
                      <a:endParaRPr kumimoji="0" lang="en-GB" sz="900" b="0" i="0" u="none" strike="noStrike" cap="none" normalizeH="0" baseline="0" dirty="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72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11</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708150" algn="l"/>
                        </a:tabLst>
                      </a:pPr>
                      <a:r>
                        <a:rPr kumimoji="0" lang="id-ID" sz="900" b="0" i="0" u="none" strike="noStrike" cap="none" normalizeH="0" baseline="0">
                          <a:ln>
                            <a:noFill/>
                          </a:ln>
                          <a:solidFill>
                            <a:schemeClr val="tx1"/>
                          </a:solidFill>
                          <a:effectLst/>
                          <a:latin typeface="Arial" charset="0"/>
                          <a:cs typeface="Times New Roman" pitchFamily="18" charset="0"/>
                        </a:rPr>
                        <a:t>Menghalangi berjalannya tugas kedinasan;</a:t>
                      </a:r>
                      <a:endParaRPr kumimoji="0" lang="id-ID" sz="900" b="0" i="0" u="none" strike="noStrike" cap="none" normalizeH="0" baseline="0">
                        <a:ln>
                          <a:noFill/>
                        </a:ln>
                        <a:solidFill>
                          <a:schemeClr val="tx1"/>
                        </a:solidFill>
                        <a:effectLst/>
                        <a:latin typeface="Times New Roman" pitchFamily="18"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Pelanggaran berdampak negatif pada unit kerja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instansi yang bersangkutan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Pelanggaran berdampak negatif pada pemerintah dan/atau negara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259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12</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Memberikan dukungan kepada calon Presiden/ Wakil Presiden, DPR, DPD, atau DPRD dengan cara: </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ikut serta sebagai pelaksana kampanye;</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menjadi peserta kampanye dengan menggunakan atribut partai atau atribut PNS;</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sebagai peserta kampanye dengan mengerahkan PNS lain; dan/atau</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sebagai peserta kampanye dengan menggunakan fasilitas negara.</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Times New Roman" pitchFamily="18" charset="0"/>
                        </a:rPr>
                        <a:t>Ikut serta sebagai pelaksana kampanye</a:t>
                      </a:r>
                    </a:p>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Times New Roman" pitchFamily="18" charset="0"/>
                        </a:rPr>
                        <a:t>Menjadi peserta kampanye dengan menggunakan atribut partai atau atribut PNS</a:t>
                      </a:r>
                    </a:p>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Times New Roman" pitchFamily="18" charset="0"/>
                        </a:rPr>
                        <a:t>Sebagai peserta kampanye dengan mengerahkan PNS lain</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Sebagai peserta kampanye dengan menggunakan fasilitas negara</a:t>
                      </a: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dirty="0">
                          <a:ln>
                            <a:noFill/>
                          </a:ln>
                          <a:solidFill>
                            <a:schemeClr val="tx1"/>
                          </a:solidFill>
                          <a:effectLst/>
                          <a:latin typeface="Arial" charset="0"/>
                          <a:cs typeface="Arial" charset="0"/>
                        </a:rPr>
                        <a:t>UU 10 Th 2008 ttg PilLeg &amp; UU 42 Th  2008 ttg Pil Pres</a:t>
                      </a:r>
                      <a:endParaRPr kumimoji="0" lang="en-GB" sz="900" b="0" i="0" u="none" strike="noStrike" cap="none" normalizeH="0" baseline="0" dirty="0">
                        <a:ln>
                          <a:noFill/>
                        </a:ln>
                        <a:solidFill>
                          <a:schemeClr val="tx1"/>
                        </a:solidFill>
                        <a:effectLst/>
                        <a:latin typeface="Arial" charset="0"/>
                        <a:cs typeface="Arial" charset="0"/>
                      </a:endParaRPr>
                    </a:p>
                  </a:txBody>
                  <a:tcPr marL="34290" marR="34290" marT="34289" marB="342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0698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F6878D70-48A1-4BA0-BEA1-B962432D7A08}" type="slidenum">
              <a:rPr lang="en-US" altLang="id-ID" sz="900">
                <a:solidFill>
                  <a:srgbClr val="898989"/>
                </a:solidFill>
              </a:rPr>
              <a:pPr defTabSz="685800" eaLnBrk="1" fontAlgn="base" hangingPunct="1">
                <a:spcBef>
                  <a:spcPct val="0"/>
                </a:spcBef>
                <a:spcAft>
                  <a:spcPct val="0"/>
                </a:spcAft>
              </a:pPr>
              <a:t>22</a:t>
            </a:fld>
            <a:endParaRPr lang="en-US" altLang="id-ID" sz="900">
              <a:solidFill>
                <a:srgbClr val="898989"/>
              </a:solidFill>
            </a:endParaRPr>
          </a:p>
        </p:txBody>
      </p:sp>
      <p:graphicFrame>
        <p:nvGraphicFramePr>
          <p:cNvPr id="27701" name="Group 53"/>
          <p:cNvGraphicFramePr>
            <a:graphicFrameLocks noGrp="1"/>
          </p:cNvGraphicFramePr>
          <p:nvPr/>
        </p:nvGraphicFramePr>
        <p:xfrm>
          <a:off x="1300163" y="195263"/>
          <a:ext cx="6457950" cy="5074132"/>
        </p:xfrm>
        <a:graphic>
          <a:graphicData uri="http://schemas.openxmlformats.org/drawingml/2006/table">
            <a:tbl>
              <a:tblPr/>
              <a:tblGrid>
                <a:gridCol w="228600">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863204">
                  <a:extLst>
                    <a:ext uri="{9D8B030D-6E8A-4147-A177-3AD203B41FA5}">
                      <a16:colId xmlns:a16="http://schemas.microsoft.com/office/drawing/2014/main" val="20002"/>
                    </a:ext>
                  </a:extLst>
                </a:gridCol>
                <a:gridCol w="1296590">
                  <a:extLst>
                    <a:ext uri="{9D8B030D-6E8A-4147-A177-3AD203B41FA5}">
                      <a16:colId xmlns:a16="http://schemas.microsoft.com/office/drawing/2014/main" val="20003"/>
                    </a:ext>
                  </a:extLst>
                </a:gridCol>
                <a:gridCol w="917972">
                  <a:extLst>
                    <a:ext uri="{9D8B030D-6E8A-4147-A177-3AD203B41FA5}">
                      <a16:colId xmlns:a16="http://schemas.microsoft.com/office/drawing/2014/main" val="20004"/>
                    </a:ext>
                  </a:extLst>
                </a:gridCol>
                <a:gridCol w="1198959">
                  <a:extLst>
                    <a:ext uri="{9D8B030D-6E8A-4147-A177-3AD203B41FA5}">
                      <a16:colId xmlns:a16="http://schemas.microsoft.com/office/drawing/2014/main" val="20005"/>
                    </a:ext>
                  </a:extLst>
                </a:gridCol>
              </a:tblGrid>
              <a:tr h="285722">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No</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en-US" sz="900" b="1" i="0" u="none" strike="noStrike" cap="none" normalizeH="0" baseline="0">
                          <a:ln>
                            <a:noFill/>
                          </a:ln>
                          <a:solidFill>
                            <a:schemeClr val="tx1"/>
                          </a:solidFill>
                          <a:effectLst/>
                          <a:latin typeface="Arial" charset="0"/>
                          <a:ea typeface="Arial Unicode MS" pitchFamily="34" charset="-128"/>
                          <a:cs typeface="Arial Unicode MS" pitchFamily="34" charset="-128"/>
                        </a:rPr>
                        <a:t>LARANGAN</a:t>
                      </a:r>
                      <a:endPar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39292">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vMerge="1">
                  <a:txBody>
                    <a:bodyPr/>
                    <a:lstStyle/>
                    <a:p>
                      <a:endParaRPr lang="id-ID"/>
                    </a:p>
                  </a:txBody>
                  <a:tcPr/>
                </a:tc>
                <a:extLst>
                  <a:ext uri="{0D108BD9-81ED-4DB2-BD59-A6C34878D82A}">
                    <a16:rowId xmlns:a16="http://schemas.microsoft.com/office/drawing/2014/main" val="10001"/>
                  </a:ext>
                </a:extLst>
              </a:tr>
              <a:tr h="160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00" b="0" i="0" u="none" strike="noStrike" cap="none" normalizeH="0" baseline="0">
                          <a:ln>
                            <a:noFill/>
                          </a:ln>
                          <a:solidFill>
                            <a:schemeClr val="tx1"/>
                          </a:solidFill>
                          <a:effectLst/>
                          <a:latin typeface="Arial" charset="0"/>
                          <a:cs typeface="Arial" charset="0"/>
                        </a:rPr>
                        <a:t>6</a:t>
                      </a:r>
                      <a:endParaRPr kumimoji="0" lang="id-ID" sz="600" b="0" i="0" u="none" strike="noStrike" cap="none" normalizeH="0" baseline="0">
                        <a:ln>
                          <a:noFill/>
                        </a:ln>
                        <a:solidFill>
                          <a:schemeClr val="tx1"/>
                        </a:solidFill>
                        <a:effectLst/>
                        <a:latin typeface="Arial" charset="0"/>
                        <a:cs typeface="Arial"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2"/>
                  </a:ext>
                </a:extLst>
              </a:tr>
              <a:tr h="28117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Arial" charset="0"/>
                        </a:rPr>
                        <a:t>13</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708150" algn="l"/>
                        </a:tabLst>
                      </a:pPr>
                      <a:r>
                        <a:rPr kumimoji="0" lang="id-ID" sz="900" b="0" i="0" u="none" strike="noStrike" cap="none" normalizeH="0" baseline="0">
                          <a:ln>
                            <a:noFill/>
                          </a:ln>
                          <a:solidFill>
                            <a:schemeClr val="tx1"/>
                          </a:solidFill>
                          <a:effectLst/>
                          <a:latin typeface="Arial" charset="0"/>
                          <a:cs typeface="Times New Roman" pitchFamily="18" charset="0"/>
                        </a:rPr>
                        <a:t>Memberikan dukungan kepada calon Presiden/Wakil Presiden dengan cara:  </a:t>
                      </a:r>
                      <a:endParaRPr kumimoji="0" lang="id-ID" sz="900" b="0" i="0" u="none" strike="noStrike" cap="none" normalizeH="0" baseline="0">
                        <a:ln>
                          <a:noFill/>
                        </a:ln>
                        <a:solidFill>
                          <a:schemeClr val="tx1"/>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0" i="0" u="none" strike="noStrike" cap="none" normalizeH="0" baseline="0">
                          <a:ln>
                            <a:noFill/>
                          </a:ln>
                          <a:solidFill>
                            <a:schemeClr val="tx1"/>
                          </a:solidFill>
                          <a:effectLst/>
                          <a:latin typeface="Arial" charset="0"/>
                          <a:cs typeface="Times New Roman" pitchFamily="18" charset="0"/>
                        </a:rPr>
                        <a:t>membuat keputusan dan/atau tindakan yang menguntungkan atau merugikan salah satu pasangan calon selama masa kampanye; dan/atau</a:t>
                      </a:r>
                      <a:endParaRPr kumimoji="0" lang="id-ID" sz="900" b="0" i="0" u="none" strike="noStrike" cap="none" normalizeH="0" baseline="0">
                        <a:ln>
                          <a:noFill/>
                        </a:ln>
                        <a:solidFill>
                          <a:schemeClr val="tx1"/>
                        </a:solidFill>
                        <a:effectLst/>
                        <a:latin typeface="Times New Roman" pitchFamily="18" charset="0"/>
                        <a:cs typeface="Times New Roman" pitchFamily="18" charset="0"/>
                      </a:endParaRPr>
                    </a:p>
                    <a:p>
                      <a:pPr marL="352425" marR="0" lvl="1" indent="-173038"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0" i="0" u="none" strike="noStrike" cap="none" normalizeH="0" baseline="0">
                          <a:ln>
                            <a:noFill/>
                          </a:ln>
                          <a:solidFill>
                            <a:schemeClr val="tx1"/>
                          </a:solidFill>
                          <a:effectLst/>
                          <a:latin typeface="Arial" charset="0"/>
                          <a:cs typeface="Times New Roman" pitchFamily="18" charset="0"/>
                        </a:rPr>
                        <a:t>mengadakan kegiatan yang mengarah kepada keberpihakan terhadap pasangan calon yang menjadi peserta pemilu sebelum, selama, dan sesudah masa kampanye meliputi pertemuan, ajakan, himbauan, seruan atau pemberian barang kepada PNS dalam lingkungan unit kerjanya, anggota keluarga, dan masyarakat.</a:t>
                      </a:r>
                      <a:endParaRPr kumimoji="0" lang="id-ID" sz="900" b="0" i="0" u="none" strike="noStrike" cap="none" normalizeH="0" baseline="0">
                        <a:ln>
                          <a:noFill/>
                        </a:ln>
                        <a:solidFill>
                          <a:schemeClr val="tx1"/>
                        </a:solidFill>
                        <a:effectLst/>
                        <a:latin typeface="Arial" charset="0"/>
                        <a:cs typeface="Arial"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imes New Roman" pitchFamily="18" charset="0"/>
                        <a:cs typeface="Times New Roman" pitchFamily="18"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Mengadakan kegiatan yang mengarah kepada keberpihakan terhadap pasangan calon yang menjadi peserta pemilu sebelum, selama, dan sesudah masa kampanye meliputi pertemuan, ajakan, himbauan, seruan atau pemberian barang kepada PNS dalam lingkungan unit kerjanya, anggota keluarga, dan masyarakat.</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Membuat keputusan dan/atau tindakan yang menguntungkan atau merugikan salah satu pasangan calon selama masa kampanye</a:t>
                      </a:r>
                      <a:endParaRPr kumimoji="0" lang="en-GB" sz="900" b="0" i="0" u="none" strike="noStrike" cap="none" normalizeH="0" baseline="0">
                        <a:ln>
                          <a:noFill/>
                        </a:ln>
                        <a:solidFill>
                          <a:schemeClr val="tx1"/>
                        </a:solidFill>
                        <a:effectLst/>
                        <a:latin typeface="Arial" charset="0"/>
                        <a:cs typeface="Times New Roman" pitchFamily="18"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03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14</a:t>
                      </a:r>
                      <a:endParaRPr kumimoji="0" lang="id-ID" sz="900" b="0" i="0" u="none" strike="noStrike" cap="none" normalizeH="0" baseline="0">
                        <a:ln>
                          <a:noFill/>
                        </a:ln>
                        <a:solidFill>
                          <a:schemeClr val="tx1"/>
                        </a:solidFill>
                        <a:effectLst/>
                        <a:latin typeface="Arial" charset="0"/>
                        <a:cs typeface="Arial"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74638" algn="l"/>
                        </a:tabLst>
                      </a:pPr>
                      <a:r>
                        <a:rPr kumimoji="0" lang="id-ID" sz="900" b="0" i="0" u="none" strike="noStrike" cap="none" normalizeH="0" baseline="0">
                          <a:ln>
                            <a:noFill/>
                          </a:ln>
                          <a:solidFill>
                            <a:schemeClr val="tx1"/>
                          </a:solidFill>
                          <a:effectLst/>
                          <a:latin typeface="Arial" charset="0"/>
                          <a:cs typeface="Times New Roman" pitchFamily="18" charset="0"/>
                        </a:rPr>
                        <a:t>Memberikan dukungan kepada calon anggota Dewan Perwakilan Daerah atau calon Kepala daerah/Wakil Kepala Daerah dengan cara memberikan surat dukungan disertai photo copy Kartu Tanda Penduduk atau Surat Keterangan Tanda Penduduk sesuai peraturan perundang-undangan;</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imes New Roman" pitchFamily="18" charset="0"/>
                        <a:cs typeface="Times New Roman" pitchFamily="18"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900" b="0" i="0" u="none" strike="noStrike" cap="none" normalizeH="0" baseline="0">
                          <a:ln>
                            <a:noFill/>
                          </a:ln>
                          <a:solidFill>
                            <a:schemeClr val="tx1"/>
                          </a:solidFill>
                          <a:effectLst/>
                          <a:latin typeface="Arial" charset="0"/>
                          <a:cs typeface="Times New Roman" pitchFamily="18" charset="0"/>
                        </a:rPr>
                        <a:t>Memberikan surat dukungan disertai fotocopy KTP atau Surat Keterangan Tanda Penduduk</a:t>
                      </a: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imes New Roman" pitchFamily="18" charset="0"/>
                        <a:cs typeface="Times New Roman" pitchFamily="18"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86" marB="3428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8958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69BB6D84-39F1-4746-8E49-0AC668047CD3}" type="slidenum">
              <a:rPr lang="en-US" altLang="id-ID" sz="900">
                <a:solidFill>
                  <a:srgbClr val="898989"/>
                </a:solidFill>
              </a:rPr>
              <a:pPr defTabSz="685800" eaLnBrk="1" fontAlgn="base" hangingPunct="1">
                <a:spcBef>
                  <a:spcPct val="0"/>
                </a:spcBef>
                <a:spcAft>
                  <a:spcPct val="0"/>
                </a:spcAft>
              </a:pPr>
              <a:t>23</a:t>
            </a:fld>
            <a:endParaRPr lang="en-US" altLang="id-ID" sz="900">
              <a:solidFill>
                <a:srgbClr val="898989"/>
              </a:solidFill>
            </a:endParaRPr>
          </a:p>
        </p:txBody>
      </p:sp>
      <p:graphicFrame>
        <p:nvGraphicFramePr>
          <p:cNvPr id="28726" name="Group 54"/>
          <p:cNvGraphicFramePr>
            <a:graphicFrameLocks noGrp="1"/>
          </p:cNvGraphicFramePr>
          <p:nvPr/>
        </p:nvGraphicFramePr>
        <p:xfrm>
          <a:off x="1331119" y="271463"/>
          <a:ext cx="6457951" cy="5142786"/>
        </p:xfrm>
        <a:graphic>
          <a:graphicData uri="http://schemas.openxmlformats.org/drawingml/2006/table">
            <a:tbl>
              <a:tblPr/>
              <a:tblGrid>
                <a:gridCol w="228600">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864394">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006079">
                  <a:extLst>
                    <a:ext uri="{9D8B030D-6E8A-4147-A177-3AD203B41FA5}">
                      <a16:colId xmlns:a16="http://schemas.microsoft.com/office/drawing/2014/main" val="20004"/>
                    </a:ext>
                  </a:extLst>
                </a:gridCol>
                <a:gridCol w="1110853">
                  <a:extLst>
                    <a:ext uri="{9D8B030D-6E8A-4147-A177-3AD203B41FA5}">
                      <a16:colId xmlns:a16="http://schemas.microsoft.com/office/drawing/2014/main" val="20005"/>
                    </a:ext>
                  </a:extLst>
                </a:gridCol>
              </a:tblGrid>
              <a:tr h="28575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dirty="0">
                          <a:ln>
                            <a:noFill/>
                          </a:ln>
                          <a:solidFill>
                            <a:schemeClr val="tx1"/>
                          </a:solidFill>
                          <a:effectLst/>
                          <a:latin typeface="Arial" charset="0"/>
                          <a:cs typeface="Arial" charset="0"/>
                        </a:rPr>
                        <a:t>No</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tab pos="0" algn="l"/>
                          <a:tab pos="3771900" algn="l"/>
                          <a:tab pos="4000500" algn="l"/>
                          <a:tab pos="4229100" algn="l"/>
                          <a:tab pos="4457700" algn="l"/>
                          <a:tab pos="6972300" algn="l"/>
                          <a:tab pos="7200900" algn="l"/>
                          <a:tab pos="7429500" algn="l"/>
                        </a:tabLst>
                      </a:pPr>
                      <a:r>
                        <a:rPr kumimoji="0" lang="en-US" sz="900" b="1" i="0" u="none" strike="noStrike" cap="none" normalizeH="0" baseline="0">
                          <a:ln>
                            <a:noFill/>
                          </a:ln>
                          <a:solidFill>
                            <a:schemeClr val="tx1"/>
                          </a:solidFill>
                          <a:effectLst/>
                          <a:latin typeface="Arial" charset="0"/>
                          <a:ea typeface="Arial Unicode MS" pitchFamily="34" charset="-128"/>
                          <a:cs typeface="Arial Unicode MS" pitchFamily="34" charset="-128"/>
                        </a:rPr>
                        <a:t>LARANGAN</a:t>
                      </a:r>
                      <a:endParaRPr kumimoji="0" lang="id-ID" sz="900" b="1" i="0" u="none" strike="noStrike" cap="none" normalizeH="0" baseline="0">
                        <a:ln>
                          <a:noFill/>
                        </a:ln>
                        <a:solidFill>
                          <a:schemeClr val="tx1"/>
                        </a:solidFill>
                        <a:effectLst/>
                        <a:latin typeface="Arial" charset="0"/>
                        <a:ea typeface="Arial Unicode MS" pitchFamily="34" charset="-128"/>
                        <a:cs typeface="Arial Unicode MS" pitchFamily="34" charset="-128"/>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Tingkat Hukuman/jenis pelanggaran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d-ID"/>
                    </a:p>
                  </a:txBody>
                  <a:tcPr/>
                </a:tc>
                <a:tc hMerge="1">
                  <a:txBody>
                    <a:bodyPr/>
                    <a:lstStyle/>
                    <a:p>
                      <a:endParaRPr lang="id-ID"/>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Arial" charset="0"/>
                        </a:rPr>
                        <a:t>KET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39316">
                <a:tc vMerge="1">
                  <a:txBody>
                    <a:bodyPr/>
                    <a:lstStyle/>
                    <a:p>
                      <a:endParaRPr lang="id-ID"/>
                    </a:p>
                  </a:txBody>
                  <a:tcPr/>
                </a:tc>
                <a:tc vMerge="1">
                  <a:txBody>
                    <a:bodyPr/>
                    <a:lstStyle/>
                    <a:p>
                      <a:endParaRPr lang="id-ID"/>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Ringan</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Sedang</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900" b="1" i="0" u="none" strike="noStrike" cap="none" normalizeH="0" baseline="0">
                          <a:ln>
                            <a:noFill/>
                          </a:ln>
                          <a:solidFill>
                            <a:schemeClr val="tx1"/>
                          </a:solidFill>
                          <a:effectLst/>
                          <a:latin typeface="Arial" charset="0"/>
                          <a:cs typeface="Times New Roman" pitchFamily="18" charset="0"/>
                        </a:rPr>
                        <a:t>Berat</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vMerge="1">
                  <a:txBody>
                    <a:bodyPr/>
                    <a:lstStyle/>
                    <a:p>
                      <a:endParaRPr lang="id-ID"/>
                    </a:p>
                  </a:txBody>
                  <a:tcPr/>
                </a:tc>
                <a:extLst>
                  <a:ext uri="{0D108BD9-81ED-4DB2-BD59-A6C34878D82A}">
                    <a16:rowId xmlns:a16="http://schemas.microsoft.com/office/drawing/2014/main" val="10001"/>
                  </a:ext>
                </a:extLst>
              </a:tr>
              <a:tr h="1600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1</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173038" marR="0" lvl="0" indent="-173038" algn="ctr" defTabSz="914400" rtl="0" eaLnBrk="0" fontAlgn="base" latinLnBrk="0" hangingPunct="0">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Arial" charset="0"/>
                        </a:rPr>
                        <a:t>2</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3</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4</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600" b="0" i="0" u="none" strike="noStrike" cap="none" normalizeH="0" baseline="0">
                          <a:ln>
                            <a:noFill/>
                          </a:ln>
                          <a:solidFill>
                            <a:schemeClr val="tx1"/>
                          </a:solidFill>
                          <a:effectLst/>
                          <a:latin typeface="Arial" charset="0"/>
                          <a:cs typeface="Times New Roman" pitchFamily="18" charset="0"/>
                        </a:rPr>
                        <a:t>5</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00" b="0" i="0" u="none" strike="noStrike" cap="none" normalizeH="0" baseline="0">
                          <a:ln>
                            <a:noFill/>
                          </a:ln>
                          <a:solidFill>
                            <a:schemeClr val="tx1"/>
                          </a:solidFill>
                          <a:effectLst/>
                          <a:latin typeface="Arial" charset="0"/>
                          <a:cs typeface="Arial" charset="0"/>
                        </a:rPr>
                        <a:t>6</a:t>
                      </a:r>
                      <a:endParaRPr kumimoji="0" lang="id-ID" sz="6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2"/>
                  </a:ext>
                </a:extLst>
              </a:tr>
              <a:tr h="41833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15</a:t>
                      </a:r>
                      <a:endParaRPr kumimoji="0" lang="id-ID"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Memberikan dukungan kepada calon Kepala Daerah/Wakil Kepala Daerah, dengan cara:</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444500" marR="0" lvl="1" indent="-265113"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terlibat dalam kegiatan kampanye untuk mendukung calon Kepala Daerah/Wakil Kepala Daerah; </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444500" marR="0" lvl="1" indent="-265113"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menggunakan fasilitas yang terkait dengan jabatan dalam kegiatan kampanye;</a:t>
                      </a:r>
                      <a:endParaRPr kumimoji="0" lang="id-ID" sz="900" b="1" i="0" u="none" strike="noStrike" cap="none" normalizeH="0" baseline="0" dirty="0">
                        <a:ln>
                          <a:noFill/>
                        </a:ln>
                        <a:solidFill>
                          <a:srgbClr val="FF0000"/>
                        </a:solidFill>
                        <a:effectLst/>
                        <a:latin typeface="Times New Roman" pitchFamily="18" charset="0"/>
                        <a:cs typeface="Times New Roman" pitchFamily="18" charset="0"/>
                      </a:endParaRPr>
                    </a:p>
                    <a:p>
                      <a:pPr marL="444500" marR="0" lvl="1" indent="-265113"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membuat keputusan dan /atau tindakan yang menguntungkan atau merugikan salah satu pasangan calon selama masa kampanye; dan/atau</a:t>
                      </a:r>
                    </a:p>
                    <a:p>
                      <a:pPr marL="444500" marR="0" lvl="1" indent="-265113" algn="l" defTabSz="914400" rtl="0" eaLnBrk="0" fontAlgn="base" latinLnBrk="0" hangingPunct="0">
                        <a:lnSpc>
                          <a:spcPct val="100000"/>
                        </a:lnSpc>
                        <a:spcBef>
                          <a:spcPct val="0"/>
                        </a:spcBef>
                        <a:spcAft>
                          <a:spcPct val="0"/>
                        </a:spcAft>
                        <a:buClrTx/>
                        <a:buSzTx/>
                        <a:buFontTx/>
                        <a:buAutoNum type="alphaLcPeriod"/>
                        <a:tabLst>
                          <a:tab pos="-1708150" algn="l"/>
                        </a:tabLst>
                      </a:pPr>
                      <a:r>
                        <a:rPr kumimoji="0" lang="id-ID" sz="900" b="1" i="0" u="none" strike="noStrike" cap="none" normalizeH="0" baseline="0" dirty="0">
                          <a:ln>
                            <a:noFill/>
                          </a:ln>
                          <a:solidFill>
                            <a:srgbClr val="FF0000"/>
                          </a:solidFill>
                          <a:effectLst/>
                          <a:latin typeface="Arial" charset="0"/>
                          <a:cs typeface="Times New Roman" pitchFamily="18" charset="0"/>
                        </a:rPr>
                        <a:t>Mengadakan kegiatan yang mengarah kepada keberpihakan terhadap pasangan calon yang menjadi peserta pemilu sebelum, selama, dan sesudah masa kampanye meliputi pertemuan, ajakan, himbauan, seruan, atau pemberian barang kepada PNS dalam lingkungan unit kerjanya, anggota keluarga, dan masyarakat</a:t>
                      </a:r>
                      <a:endParaRPr kumimoji="0" lang="id-ID" sz="900" b="1" i="0" u="none" strike="noStrike" cap="none" normalizeH="0" baseline="0" dirty="0">
                        <a:ln>
                          <a:noFill/>
                        </a:ln>
                        <a:solidFill>
                          <a:srgbClr val="FF0000"/>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66"/>
                    </a:solidFill>
                  </a:tcPr>
                </a:tc>
                <a:tc>
                  <a:txBody>
                    <a:bodyPr/>
                    <a:lstStyle/>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Times New Roman" pitchFamily="18" charset="0"/>
                        </a:rPr>
                        <a:t>Terlibat dalam kegiatan kampanye untuk mendukung calon Kepala Daerah/Wakil Kepala Daerah </a:t>
                      </a:r>
                    </a:p>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Times New Roman" pitchFamily="18" charset="0"/>
                        </a:rPr>
                        <a:t>Mengadakan kegiatan yang mengarah kepada keberpihakan terhadap pasangan calon yang menjadi peserta pemilu sebelum, selama, dan sesudah masa kampanye meliputi pertemuan, ajakan, himbauan, seruan, atau pemberian barang kepada PNS dalam lingkungan unit kerjanya, anggota keluarga, dan masyarakat</a:t>
                      </a:r>
                      <a:r>
                        <a:rPr kumimoji="0" lang="id-ID" sz="1100" b="0" i="0" u="none" strike="noStrike" cap="none" normalizeH="0" baseline="0">
                          <a:ln>
                            <a:noFill/>
                          </a:ln>
                          <a:solidFill>
                            <a:schemeClr val="tx1"/>
                          </a:solidFill>
                          <a:effectLst/>
                          <a:latin typeface="Arial" charset="0"/>
                          <a:cs typeface="Times New Roman" pitchFamily="18" charset="0"/>
                        </a:rPr>
                        <a:t> </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Arial" charset="0"/>
                        </a:rPr>
                        <a:t>Menggunakan fasilitas yang terkait dengan jabatan dalam kegiatan kampanye</a:t>
                      </a:r>
                    </a:p>
                    <a:p>
                      <a:pPr marL="92075" marR="0" lvl="0" indent="-92075" algn="l" defTabSz="914400" rtl="0" eaLnBrk="1" fontAlgn="base" latinLnBrk="0" hangingPunct="1">
                        <a:lnSpc>
                          <a:spcPct val="100000"/>
                        </a:lnSpc>
                        <a:spcBef>
                          <a:spcPct val="0"/>
                        </a:spcBef>
                        <a:spcAft>
                          <a:spcPct val="0"/>
                        </a:spcAft>
                        <a:buClrTx/>
                        <a:buSzTx/>
                        <a:buFontTx/>
                        <a:buChar char="•"/>
                        <a:tabLst/>
                      </a:pPr>
                      <a:r>
                        <a:rPr kumimoji="0" lang="id-ID" sz="900" b="0" i="0" u="none" strike="noStrike" cap="none" normalizeH="0" baseline="0">
                          <a:ln>
                            <a:noFill/>
                          </a:ln>
                          <a:solidFill>
                            <a:schemeClr val="tx1"/>
                          </a:solidFill>
                          <a:effectLst/>
                          <a:latin typeface="Arial" charset="0"/>
                          <a:cs typeface="Arial" charset="0"/>
                        </a:rPr>
                        <a:t>Membuat keputusan dan/atau tindakan yang menguntungkan atau merugikan salah satu calon pasangan selama masa kampanye</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6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a:ln>
                          <a:noFill/>
                        </a:ln>
                        <a:solidFill>
                          <a:schemeClr val="tx1"/>
                        </a:solidFill>
                        <a:effectLst/>
                        <a:latin typeface="Arial" charset="0"/>
                        <a:cs typeface="Arial" charset="0"/>
                      </a:endParaRP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7486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p:cNvSpPr/>
          <p:nvPr/>
        </p:nvSpPr>
        <p:spPr>
          <a:xfrm>
            <a:off x="5187387" y="91874"/>
            <a:ext cx="3733800" cy="742950"/>
          </a:xfrm>
          <a:prstGeom prst="flowChartTerminator">
            <a:avLst/>
          </a:prstGeom>
          <a:solidFill>
            <a:srgbClr val="DDDDDD"/>
          </a:solidFill>
          <a:ln w="57150">
            <a:solidFill>
              <a:schemeClr val="bg2">
                <a:lumMod val="75000"/>
              </a:schemeClr>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algn="ctr" defTabSz="913760"/>
            <a:r>
              <a:rPr lang="id-ID" sz="1600" b="1" noProof="1">
                <a:solidFill>
                  <a:srgbClr val="FF0000"/>
                </a:solidFill>
              </a:rPr>
              <a:t>PRO</a:t>
            </a:r>
            <a:r>
              <a:rPr lang="en-US" sz="1600" b="1" noProof="1">
                <a:solidFill>
                  <a:srgbClr val="FF0000"/>
                </a:solidFill>
              </a:rPr>
              <a:t>SEDUR</a:t>
            </a:r>
            <a:r>
              <a:rPr lang="id-ID" sz="1600" b="1" noProof="1">
                <a:solidFill>
                  <a:srgbClr val="FF0000"/>
                </a:solidFill>
              </a:rPr>
              <a:t> PEMANGGILAN, PEMERIKSAAN  DAN PENJATUHAN HUKUMAN </a:t>
            </a:r>
            <a:r>
              <a:rPr lang="id-ID" sz="1800" b="1" noProof="1">
                <a:solidFill>
                  <a:srgbClr val="FF0000"/>
                </a:solidFill>
              </a:rPr>
              <a:t>DISIPLIN</a:t>
            </a:r>
            <a:endParaRPr lang="id-ID" sz="1600" b="1" noProof="1">
              <a:solidFill>
                <a:srgbClr val="FF0000"/>
              </a:solidFill>
            </a:endParaRPr>
          </a:p>
        </p:txBody>
      </p:sp>
      <p:sp>
        <p:nvSpPr>
          <p:cNvPr id="9" name="Notched Right Arrow 8"/>
          <p:cNvSpPr/>
          <p:nvPr/>
        </p:nvSpPr>
        <p:spPr>
          <a:xfrm>
            <a:off x="357851" y="685800"/>
            <a:ext cx="2819400" cy="742950"/>
          </a:xfrm>
          <a:prstGeom prst="notchedRightArrow">
            <a:avLst/>
          </a:prstGeom>
          <a:scene3d>
            <a:camera prst="orthographicFront"/>
            <a:lightRig rig="threePt" dir="t"/>
          </a:scene3d>
          <a:sp3d>
            <a:bevelT prst="angle"/>
          </a:sp3d>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algn="ctr" defTabSz="913760"/>
            <a:r>
              <a:rPr lang="id-ID" sz="2000" noProof="1">
                <a:solidFill>
                  <a:prstClr val="black"/>
                </a:solidFill>
                <a:latin typeface="Cataneo BT" panose="03020802040502060804" pitchFamily="66" charset="0"/>
              </a:rPr>
              <a:t>1. Pemanggilan</a:t>
            </a:r>
          </a:p>
        </p:txBody>
      </p:sp>
      <p:sp>
        <p:nvSpPr>
          <p:cNvPr id="10" name="Down Arrow Callout 9"/>
          <p:cNvSpPr/>
          <p:nvPr/>
        </p:nvSpPr>
        <p:spPr>
          <a:xfrm>
            <a:off x="1981200" y="1615392"/>
            <a:ext cx="6477000" cy="1470708"/>
          </a:xfrm>
          <a:prstGeom prst="downArrowCallout">
            <a:avLst>
              <a:gd name="adj1" fmla="val 39166"/>
              <a:gd name="adj2" fmla="val 43212"/>
              <a:gd name="adj3" fmla="val 17612"/>
              <a:gd name="adj4" fmla="val 69688"/>
            </a:avLst>
          </a:prstGeom>
          <a:solidFill>
            <a:schemeClr val="bg2">
              <a:lumMod val="90000"/>
            </a:schemeClr>
          </a:solidFill>
          <a:ln w="38100">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algn="ctr" defTabSz="913760"/>
            <a:r>
              <a:rPr lang="id-ID" sz="1800" b="1" noProof="1">
                <a:solidFill>
                  <a:prstClr val="black"/>
                </a:solidFill>
                <a:latin typeface="Arial Narrow" pitchFamily="34" charset="0"/>
              </a:rPr>
              <a:t>Setiap PNS bawahan </a:t>
            </a:r>
            <a:r>
              <a:rPr lang="en-US" sz="1800" b="1" noProof="1">
                <a:solidFill>
                  <a:prstClr val="black"/>
                </a:solidFill>
                <a:latin typeface="Arial Narrow" pitchFamily="34" charset="0"/>
              </a:rPr>
              <a:t>yg </a:t>
            </a:r>
            <a:r>
              <a:rPr lang="id-ID" sz="1800" b="1" noProof="1">
                <a:solidFill>
                  <a:prstClr val="black"/>
                </a:solidFill>
                <a:latin typeface="Arial Narrow" pitchFamily="34" charset="0"/>
              </a:rPr>
              <a:t>diketahui</a:t>
            </a:r>
            <a:r>
              <a:rPr lang="en-US" sz="1800" b="1" noProof="1">
                <a:solidFill>
                  <a:prstClr val="black"/>
                </a:solidFill>
                <a:latin typeface="Arial Narrow" pitchFamily="34" charset="0"/>
              </a:rPr>
              <a:t>/</a:t>
            </a:r>
            <a:r>
              <a:rPr lang="id-ID" sz="1800" b="1" noProof="1">
                <a:solidFill>
                  <a:prstClr val="black"/>
                </a:solidFill>
                <a:latin typeface="Arial Narrow" pitchFamily="34" charset="0"/>
              </a:rPr>
              <a:t>diduga melakukan pelanggaran disiplin</a:t>
            </a:r>
          </a:p>
        </p:txBody>
      </p:sp>
      <p:sp>
        <p:nvSpPr>
          <p:cNvPr id="11" name="Down Arrow Callout 10"/>
          <p:cNvSpPr/>
          <p:nvPr/>
        </p:nvSpPr>
        <p:spPr>
          <a:xfrm>
            <a:off x="533400" y="3314700"/>
            <a:ext cx="6557058" cy="1428750"/>
          </a:xfrm>
          <a:prstGeom prst="downArrowCallout">
            <a:avLst/>
          </a:prstGeom>
          <a:solidFill>
            <a:schemeClr val="bg2">
              <a:lumMod val="90000"/>
            </a:schemeClr>
          </a:solidFill>
          <a:ln w="38100">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algn="ctr" defTabSz="913760"/>
            <a:r>
              <a:rPr lang="id-ID" sz="1800" noProof="1">
                <a:solidFill>
                  <a:prstClr val="black"/>
                </a:solidFill>
                <a:latin typeface="Arial Narrow" pitchFamily="34" charset="0"/>
              </a:rPr>
              <a:t>Atasan langsung memperkaya informasi / mencari bukti yang diperlukan dari orang yang dianggap mengetahui/ pemberi informasi (Psl. 26)</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Callout 5"/>
          <p:cNvSpPr/>
          <p:nvPr/>
        </p:nvSpPr>
        <p:spPr>
          <a:xfrm>
            <a:off x="3124200" y="342900"/>
            <a:ext cx="5867400" cy="2343150"/>
          </a:xfrm>
          <a:prstGeom prst="downArrowCallout">
            <a:avLst>
              <a:gd name="adj1" fmla="val 19072"/>
              <a:gd name="adj2" fmla="val 24630"/>
              <a:gd name="adj3" fmla="val 19072"/>
              <a:gd name="adj4" fmla="val 70905"/>
            </a:avLst>
          </a:prstGeom>
          <a:solidFill>
            <a:schemeClr val="bg2">
              <a:lumMod val="90000"/>
            </a:schemeClr>
          </a:solidFill>
          <a:ln w="38100">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marL="287138" indent="-287138" defTabSz="913760"/>
            <a:r>
              <a:rPr lang="id-ID" sz="1800" noProof="1">
                <a:solidFill>
                  <a:prstClr val="black"/>
                </a:solidFill>
                <a:latin typeface="Arial Narrow" pitchFamily="34" charset="0"/>
              </a:rPr>
              <a:t>1. Atasan langsung melakukan pemanggilan secara tertulis (Psl. 23 ayat 1 ). </a:t>
            </a:r>
          </a:p>
          <a:p>
            <a:pPr marL="287138" indent="-287138" defTabSz="913760"/>
            <a:r>
              <a:rPr lang="id-ID" sz="1800" noProof="1">
                <a:solidFill>
                  <a:prstClr val="black"/>
                </a:solidFill>
                <a:latin typeface="Arial Narrow" pitchFamily="34" charset="0"/>
              </a:rPr>
              <a:t>2. Jarak antara tanggal pembuatan srt panggilan dgn tanggal disuruh menghadap untuk diperiksa minimal 7 hari kerja.( Psl. 23 ayat 2)</a:t>
            </a:r>
          </a:p>
        </p:txBody>
      </p:sp>
      <p:sp>
        <p:nvSpPr>
          <p:cNvPr id="7" name="Down Arrow Callout 6"/>
          <p:cNvSpPr/>
          <p:nvPr/>
        </p:nvSpPr>
        <p:spPr>
          <a:xfrm>
            <a:off x="533400" y="2743200"/>
            <a:ext cx="7315200" cy="2171700"/>
          </a:xfrm>
          <a:prstGeom prst="downArrowCallout">
            <a:avLst>
              <a:gd name="adj1" fmla="val 25000"/>
              <a:gd name="adj2" fmla="val 25000"/>
              <a:gd name="adj3" fmla="val 16606"/>
              <a:gd name="adj4" fmla="val 74571"/>
            </a:avLst>
          </a:prstGeom>
          <a:solidFill>
            <a:schemeClr val="bg2">
              <a:lumMod val="90000"/>
            </a:schemeClr>
          </a:solidFill>
          <a:ln w="38100">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marL="456884" indent="-456884" defTabSz="913760">
              <a:buFontTx/>
              <a:buAutoNum type="arabicPeriod"/>
            </a:pPr>
            <a:r>
              <a:rPr lang="id-ID" sz="1600" noProof="1">
                <a:solidFill>
                  <a:prstClr val="black"/>
                </a:solidFill>
                <a:latin typeface="Arial Narrow" pitchFamily="34" charset="0"/>
              </a:rPr>
              <a:t>Apabila PNS tersebut hadir pada tanggal yang ditentukan pada srt panggilan tersebut , maka  dilakukan pemeriksaan, tetapi apabila tdk hadir maka dilakukan pemanggilan ke dua ( Psl. 23 ayat 3).</a:t>
            </a:r>
          </a:p>
          <a:p>
            <a:pPr marL="456884" indent="-456884" defTabSz="913760">
              <a:buFont typeface="+mj-lt"/>
              <a:buAutoNum type="arabicPeriod"/>
            </a:pPr>
            <a:r>
              <a:rPr lang="id-ID" sz="1600" noProof="1">
                <a:solidFill>
                  <a:prstClr val="black"/>
                </a:solidFill>
                <a:latin typeface="Arial Narrow" pitchFamily="34" charset="0"/>
              </a:rPr>
              <a:t>Pemanggilan ke dua dibuat selambat-lambatnya 7 hari setelah tanggal seharusnya ybs hadir pada panggilan pertama (Psl. 23 ayat 3)</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73552" y="1175657"/>
            <a:ext cx="7749814" cy="3633849"/>
          </a:xfrm>
          <a:prstGeom prst="roundRect">
            <a:avLst/>
          </a:prstGeom>
          <a:solidFill>
            <a:schemeClr val="bg2">
              <a:lumMod val="90000"/>
            </a:schemeClr>
          </a:solidFill>
          <a:ln w="38100">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91377" tIns="45689" rIns="91377" bIns="45689" rtlCol="0" anchor="ctr"/>
          <a:lstStyle/>
          <a:p>
            <a:pPr marL="342662" indent="-342662" defTabSz="913760">
              <a:lnSpc>
                <a:spcPct val="150000"/>
              </a:lnSpc>
              <a:buFont typeface="+mj-lt"/>
              <a:buAutoNum type="arabicPeriod"/>
            </a:pPr>
            <a:r>
              <a:rPr lang="id-ID" sz="1800" noProof="1">
                <a:solidFill>
                  <a:prstClr val="black"/>
                </a:solidFill>
                <a:latin typeface="Arial Narrow" pitchFamily="34" charset="0"/>
              </a:rPr>
              <a:t>Jarak antara tanggal pembuatan srt panggilan ke 2 dengan tanggal disuruh menghadap untuk diperiksa tetap minimal 7 hari kerja.</a:t>
            </a:r>
          </a:p>
          <a:p>
            <a:pPr marL="342662" indent="-342662" defTabSz="913760">
              <a:lnSpc>
                <a:spcPct val="150000"/>
              </a:lnSpc>
              <a:buFont typeface="+mj-lt"/>
              <a:buAutoNum type="arabicPeriod"/>
            </a:pPr>
            <a:r>
              <a:rPr lang="id-ID" sz="1800" noProof="1">
                <a:solidFill>
                  <a:prstClr val="black"/>
                </a:solidFill>
                <a:latin typeface="Arial Narrow" pitchFamily="34" charset="0"/>
              </a:rPr>
              <a:t>Apabila PNS tsb hadir pada tanggal yang ditetntukan pada srt panggilan ke 2, maka dilakukan pemeriksaan.</a:t>
            </a:r>
          </a:p>
          <a:p>
            <a:pPr marL="342662" indent="-342662" defTabSz="913760">
              <a:lnSpc>
                <a:spcPct val="150000"/>
              </a:lnSpc>
              <a:buFont typeface="+mj-lt"/>
              <a:buAutoNum type="arabicPeriod"/>
            </a:pPr>
            <a:r>
              <a:rPr lang="id-ID" sz="1800" noProof="1">
                <a:solidFill>
                  <a:prstClr val="black"/>
                </a:solidFill>
                <a:latin typeface="Arial Narrow" pitchFamily="34" charset="0"/>
              </a:rPr>
              <a:t>Apabila tidak hadir, maka seluruh pelanggaran disiplin yang diduga dilakukannya dianggap diakui, dan dapat dijadikan bahan pertimbangan menentukan  jenis hukuman yang akan dijatuhkan kepadanya ( Psl. 23 ayat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Ribbon 1"/>
          <p:cNvSpPr/>
          <p:nvPr/>
        </p:nvSpPr>
        <p:spPr>
          <a:xfrm>
            <a:off x="3558251" y="114300"/>
            <a:ext cx="5562600" cy="571500"/>
          </a:xfrm>
          <a:prstGeom prst="ribbon2">
            <a:avLst>
              <a:gd name="adj1" fmla="val 21224"/>
              <a:gd name="adj2" fmla="val 55826"/>
            </a:avLst>
          </a:prstGeom>
          <a:ln/>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algn="ctr" defTabSz="913760"/>
            <a:r>
              <a:rPr lang="id-ID" sz="3200" noProof="1">
                <a:solidFill>
                  <a:srgbClr val="FF0000"/>
                </a:solidFill>
              </a:rPr>
              <a:t>II. Pemeriksaan</a:t>
            </a:r>
          </a:p>
        </p:txBody>
      </p:sp>
      <p:sp>
        <p:nvSpPr>
          <p:cNvPr id="3" name="Flowchart: Document 2"/>
          <p:cNvSpPr/>
          <p:nvPr/>
        </p:nvSpPr>
        <p:spPr>
          <a:xfrm>
            <a:off x="304800" y="857250"/>
            <a:ext cx="8229600" cy="1543050"/>
          </a:xfrm>
          <a:prstGeom prst="flowChartDocument">
            <a:avLst/>
          </a:prstGeom>
          <a:scene3d>
            <a:camera prst="orthographicFront"/>
            <a:lightRig rig="threePt" dir="t"/>
          </a:scene3d>
          <a:sp3d>
            <a:bevelT w="139700" h="139700" prst="divot"/>
          </a:sp3d>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marL="358523" indent="-358523" defTabSz="913760">
              <a:buFont typeface="+mj-lt"/>
              <a:buAutoNum type="arabicPeriod"/>
            </a:pPr>
            <a:r>
              <a:rPr lang="id-ID" sz="1800" b="1" noProof="1">
                <a:solidFill>
                  <a:prstClr val="black"/>
                </a:solidFill>
                <a:latin typeface="Arial Narrow" pitchFamily="34" charset="0"/>
              </a:rPr>
              <a:t>Wujud  Pemeriksaan dituangkan dalam BAP. </a:t>
            </a:r>
          </a:p>
          <a:p>
            <a:pPr marL="342662" indent="-342662" defTabSz="913760">
              <a:buFont typeface="+mj-lt"/>
              <a:buAutoNum type="arabicPeriod"/>
            </a:pPr>
            <a:r>
              <a:rPr lang="id-ID" sz="1800" b="1" noProof="1">
                <a:solidFill>
                  <a:prstClr val="black"/>
                </a:solidFill>
                <a:latin typeface="Arial Narrow" pitchFamily="34" charset="0"/>
              </a:rPr>
              <a:t>Format BAP dibuat dalam bentuk “Pertanyaan</a:t>
            </a:r>
            <a:r>
              <a:rPr lang="en-US" sz="1800" b="1" noProof="1">
                <a:solidFill>
                  <a:prstClr val="black"/>
                </a:solidFill>
                <a:latin typeface="Arial Narrow" pitchFamily="34" charset="0"/>
              </a:rPr>
              <a:t> (5W-1H)” </a:t>
            </a:r>
            <a:r>
              <a:rPr lang="id-ID" sz="1800" b="1" noProof="1">
                <a:solidFill>
                  <a:prstClr val="black"/>
                </a:solidFill>
                <a:latin typeface="Arial Narrow" pitchFamily="34" charset="0"/>
              </a:rPr>
              <a:t>dan “Jawaban.” </a:t>
            </a:r>
          </a:p>
          <a:p>
            <a:pPr marL="342662" indent="-342662" defTabSz="913760">
              <a:buFont typeface="+mj-lt"/>
              <a:buAutoNum type="arabicPeriod"/>
            </a:pPr>
            <a:r>
              <a:rPr lang="id-ID" sz="1800" b="1" noProof="1">
                <a:solidFill>
                  <a:prstClr val="black"/>
                </a:solidFill>
                <a:latin typeface="Arial Narrow" pitchFamily="34" charset="0"/>
              </a:rPr>
              <a:t>Utarakan bahwa kejujuran ybs merupakan pertimbangan menentukan hukuman </a:t>
            </a:r>
          </a:p>
          <a:p>
            <a:pPr marL="342662" indent="-342662" defTabSz="913760">
              <a:buFont typeface="+mj-lt"/>
              <a:buAutoNum type="arabicPeriod"/>
            </a:pPr>
            <a:r>
              <a:rPr lang="id-ID" sz="1800" b="1" noProof="1">
                <a:solidFill>
                  <a:prstClr val="black"/>
                </a:solidFill>
                <a:latin typeface="Arial Narrow" pitchFamily="34" charset="0"/>
              </a:rPr>
              <a:t>Utarakan bahwa pengakuan dlm BAP hanya salah satu bukti</a:t>
            </a:r>
          </a:p>
        </p:txBody>
      </p:sp>
      <p:sp>
        <p:nvSpPr>
          <p:cNvPr id="4" name="Flowchart: Document 3"/>
          <p:cNvSpPr/>
          <p:nvPr/>
        </p:nvSpPr>
        <p:spPr>
          <a:xfrm>
            <a:off x="381000" y="2514600"/>
            <a:ext cx="8077200" cy="2457450"/>
          </a:xfrm>
          <a:prstGeom prst="flowChartDocument">
            <a:avLst/>
          </a:prstGeom>
          <a:scene3d>
            <a:camera prst="orthographicFront"/>
            <a:lightRig rig="threePt" dir="t"/>
          </a:scene3d>
          <a:sp3d>
            <a:bevelT w="139700" h="139700" prst="divot"/>
          </a:sp3d>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marL="287138" indent="-287138" defTabSz="913760"/>
            <a:endParaRPr lang="id-ID" sz="1800" b="1" noProof="1">
              <a:solidFill>
                <a:srgbClr val="0070C0"/>
              </a:solidFill>
              <a:latin typeface="Arial Narrow" pitchFamily="34" charset="0"/>
            </a:endParaRPr>
          </a:p>
          <a:p>
            <a:pPr marL="287138" indent="-287138" defTabSz="913760"/>
            <a:r>
              <a:rPr lang="id-ID" sz="1800" b="1" noProof="1">
                <a:solidFill>
                  <a:srgbClr val="0070C0"/>
                </a:solidFill>
                <a:latin typeface="Arial Narrow" pitchFamily="34" charset="0"/>
              </a:rPr>
              <a:t>Materi BAP :</a:t>
            </a:r>
          </a:p>
          <a:p>
            <a:pPr marL="287138" indent="-287138" algn="just" defTabSz="913760">
              <a:buFontTx/>
              <a:buAutoNum type="arabicPeriod"/>
            </a:pPr>
            <a:r>
              <a:rPr lang="id-ID" sz="1800" b="1" noProof="1">
                <a:solidFill>
                  <a:prstClr val="black"/>
                </a:solidFill>
                <a:latin typeface="Arial Narrow" pitchFamily="34" charset="0"/>
              </a:rPr>
              <a:t>Kesehatan ybs (hanya jawaban orang sehat yang dapat dipertanggung jawabkan). </a:t>
            </a:r>
          </a:p>
          <a:p>
            <a:pPr marL="287138" indent="-287138" algn="just" defTabSz="913760">
              <a:buFontTx/>
              <a:buAutoNum type="arabicPeriod"/>
            </a:pPr>
            <a:r>
              <a:rPr lang="id-ID" sz="1800" b="1" noProof="1">
                <a:solidFill>
                  <a:prstClr val="black"/>
                </a:solidFill>
                <a:latin typeface="Arial Narrow" pitchFamily="34" charset="0"/>
              </a:rPr>
              <a:t>Kebenaran dugaan pelanggaran disiplin yang dilakukannya (jangan beritahukan tentang bukti-bukti atau informasi tambahan yang telah sdr peroleh atau orang yang mengetahui perbuatan ybs, kecuali ybs tdk mengaku atau untuk menggali yang sebenarnya). </a:t>
            </a:r>
          </a:p>
          <a:p>
            <a:pPr marL="287138" indent="-287138" algn="just" defTabSz="913760">
              <a:buFontTx/>
              <a:buAutoNum type="arabicPeriod"/>
            </a:pPr>
            <a:r>
              <a:rPr lang="id-ID" sz="1800" b="1" noProof="1">
                <a:solidFill>
                  <a:prstClr val="black"/>
                </a:solidFill>
                <a:latin typeface="Arial Narrow" pitchFamily="34" charset="0"/>
              </a:rPr>
              <a:t>Pertanyaan berikutnya sebaiknya bersumber dari jawaban ybs atas pertanyaan sebelumnya.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7201" y="971550"/>
            <a:ext cx="7772400" cy="1600200"/>
          </a:xfrm>
          <a:prstGeom prst="roundRect">
            <a:avLst/>
          </a:prstGeom>
        </p:spPr>
        <p:style>
          <a:lnRef idx="2">
            <a:schemeClr val="accent3"/>
          </a:lnRef>
          <a:fillRef idx="1">
            <a:schemeClr val="lt1"/>
          </a:fillRef>
          <a:effectRef idx="0">
            <a:schemeClr val="accent3"/>
          </a:effectRef>
          <a:fontRef idx="minor">
            <a:schemeClr val="dk1"/>
          </a:fontRef>
        </p:style>
        <p:txBody>
          <a:bodyPr lIns="91377" tIns="45689" rIns="91377" bIns="45689" rtlCol="0" anchor="ctr"/>
          <a:lstStyle/>
          <a:p>
            <a:pPr marL="287138" indent="-287138" defTabSz="913760"/>
            <a:r>
              <a:rPr lang="id-ID" sz="1800" noProof="1">
                <a:solidFill>
                  <a:prstClr val="black"/>
                </a:solidFill>
                <a:latin typeface="Arial Narrow" pitchFamily="34" charset="0"/>
              </a:rPr>
              <a:t>4. </a:t>
            </a:r>
            <a:r>
              <a:rPr lang="id-ID" sz="1800" b="1" noProof="1">
                <a:solidFill>
                  <a:prstClr val="black"/>
                </a:solidFill>
                <a:latin typeface="Arial Narrow" pitchFamily="34" charset="0"/>
              </a:rPr>
              <a:t>Dalam hal ybs tdk mengaku, utarakanlah satu demi satu bukti / informasi yang ada pada saudara sesuai dengan substansi pertanyaan saudara. </a:t>
            </a:r>
          </a:p>
          <a:p>
            <a:pPr marL="287138" indent="-287138" defTabSz="913760"/>
            <a:r>
              <a:rPr lang="id-ID" sz="1800" b="1" noProof="1">
                <a:solidFill>
                  <a:prstClr val="black"/>
                </a:solidFill>
                <a:latin typeface="Arial Narrow" pitchFamily="34" charset="0"/>
              </a:rPr>
              <a:t>5. Jika belum mengaku juga, utarakanlah bukti/ informasi berikutnya, demikian seterusny</a:t>
            </a:r>
            <a:r>
              <a:rPr lang="id-ID" sz="1800" noProof="1">
                <a:solidFill>
                  <a:prstClr val="black"/>
                </a:solidFill>
                <a:latin typeface="Arial Narrow" pitchFamily="34" charset="0"/>
              </a:rPr>
              <a:t>a </a:t>
            </a:r>
            <a:r>
              <a:rPr lang="id-ID" sz="1800" b="1" noProof="1">
                <a:solidFill>
                  <a:prstClr val="black"/>
                </a:solidFill>
                <a:latin typeface="Arial Narrow" pitchFamily="34" charset="0"/>
              </a:rPr>
              <a:t>sampai  ybs  mengaku.</a:t>
            </a:r>
            <a:r>
              <a:rPr lang="id-ID" sz="1800" noProof="1">
                <a:solidFill>
                  <a:prstClr val="black"/>
                </a:solidFill>
                <a:latin typeface="Arial Narrow" pitchFamily="34" charset="0"/>
              </a:rPr>
              <a:t> </a:t>
            </a:r>
          </a:p>
        </p:txBody>
      </p:sp>
      <p:sp>
        <p:nvSpPr>
          <p:cNvPr id="3" name="Rounded Rectangle 2"/>
          <p:cNvSpPr/>
          <p:nvPr/>
        </p:nvSpPr>
        <p:spPr>
          <a:xfrm>
            <a:off x="1752600" y="2743200"/>
            <a:ext cx="7010400" cy="2228850"/>
          </a:xfrm>
          <a:prstGeom prst="roundRect">
            <a:avLst/>
          </a:prstGeom>
        </p:spPr>
        <p:style>
          <a:lnRef idx="2">
            <a:schemeClr val="accent2"/>
          </a:lnRef>
          <a:fillRef idx="1">
            <a:schemeClr val="lt1"/>
          </a:fillRef>
          <a:effectRef idx="0">
            <a:schemeClr val="accent2"/>
          </a:effectRef>
          <a:fontRef idx="minor">
            <a:schemeClr val="dk1"/>
          </a:fontRef>
        </p:style>
        <p:txBody>
          <a:bodyPr lIns="91377" tIns="45689" rIns="91377" bIns="45689" rtlCol="0" anchor="ctr"/>
          <a:lstStyle/>
          <a:p>
            <a:pPr marL="287138" indent="-287138" defTabSz="913760"/>
            <a:r>
              <a:rPr lang="id-ID" sz="1800" b="1" noProof="1">
                <a:solidFill>
                  <a:prstClr val="black"/>
                </a:solidFill>
                <a:latin typeface="Arial Narrow" pitchFamily="34" charset="0"/>
              </a:rPr>
              <a:t>6.   Jika telah mengaku, tanyakanlah faktor faktor yang mendorong ybs melakukan perbuatan tersebut. </a:t>
            </a:r>
          </a:p>
          <a:p>
            <a:pPr marL="287138" indent="-287138" defTabSz="913760">
              <a:buFontTx/>
              <a:buAutoNum type="arabicPeriod" startAt="7"/>
            </a:pPr>
            <a:r>
              <a:rPr lang="id-ID" sz="1800" b="1" noProof="1">
                <a:solidFill>
                  <a:prstClr val="black"/>
                </a:solidFill>
                <a:latin typeface="Arial Narrow" pitchFamily="34" charset="0"/>
              </a:rPr>
              <a:t>Tanyakan juga  tetang akibat/ dampak perbuatannya  terhadap ybs, kantor, pemerintah ( untuk mengetahui tingkat kesadaran dan kesengajaan ybs dalam melakukan perbuatan tsb)</a:t>
            </a:r>
          </a:p>
          <a:p>
            <a:pPr marL="287138" indent="-287138" defTabSz="913760"/>
            <a:r>
              <a:rPr lang="id-ID" sz="1800" b="1" noProof="1">
                <a:solidFill>
                  <a:prstClr val="black"/>
                </a:solidFill>
                <a:latin typeface="Arial Narrow" pitchFamily="34" charset="0"/>
              </a:rPr>
              <a:t> 8. Tanyakan juga tentang kebenaran jawabannya, keterpaksaan ybs dalam menjawab ( utk menghindari pencabutan keterangan kemudian). </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anim calcmode="lin" valueType="num">
                                      <p:cBhvr>
                                        <p:cTn id="15" dur="2000" fill="hold"/>
                                        <p:tgtEl>
                                          <p:spTgt spid="3"/>
                                        </p:tgtEl>
                                        <p:attrNameLst>
                                          <p:attrName>ppt_w</p:attrName>
                                        </p:attrNameLst>
                                      </p:cBhvr>
                                      <p:tavLst>
                                        <p:tav tm="0" fmla="#ppt_w*sin(2.5*pi*$)">
                                          <p:val>
                                            <p:fltVal val="0"/>
                                          </p:val>
                                        </p:tav>
                                        <p:tav tm="100000">
                                          <p:val>
                                            <p:fltVal val="1"/>
                                          </p:val>
                                        </p:tav>
                                      </p:tavLst>
                                    </p:anim>
                                    <p:anim calcmode="lin" valueType="num">
                                      <p:cBhvr>
                                        <p:cTn id="16"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Scroll 1"/>
          <p:cNvSpPr/>
          <p:nvPr/>
        </p:nvSpPr>
        <p:spPr>
          <a:xfrm>
            <a:off x="533400" y="914400"/>
            <a:ext cx="7924800" cy="3714750"/>
          </a:xfrm>
          <a:prstGeom prst="verticalScroll">
            <a:avLst/>
          </a:prstGeom>
          <a:noFill/>
          <a:ln w="38100">
            <a:solidFill>
              <a:srgbClr val="DDDDDD"/>
            </a:solidFill>
          </a:ln>
        </p:spPr>
        <p:style>
          <a:lnRef idx="1">
            <a:schemeClr val="accent6"/>
          </a:lnRef>
          <a:fillRef idx="2">
            <a:schemeClr val="accent6"/>
          </a:fillRef>
          <a:effectRef idx="1">
            <a:schemeClr val="accent6"/>
          </a:effectRef>
          <a:fontRef idx="minor">
            <a:schemeClr val="dk1"/>
          </a:fontRef>
        </p:style>
        <p:txBody>
          <a:bodyPr lIns="91377" tIns="45689" rIns="91377" bIns="45689" rtlCol="0" anchor="ctr"/>
          <a:lstStyle/>
          <a:p>
            <a:pPr marL="342662" indent="-342662" defTabSz="913760">
              <a:buFontTx/>
              <a:buAutoNum type="arabicPeriod"/>
            </a:pPr>
            <a:r>
              <a:rPr lang="id-ID" sz="2200" b="1" noProof="1">
                <a:solidFill>
                  <a:srgbClr val="DDDDDD"/>
                </a:solidFill>
                <a:latin typeface="Arial Narrow" pitchFamily="34" charset="0"/>
              </a:rPr>
              <a:t>BAP harus ditanda tangani pemeriksa dan yang diperiksa, jika ybs tdk bersedia menandatangani, buat catatan pada  kolom tanda tangan ybs bahwa dia tdk bersedia menanda tangani, dengan demikian BAP sah. (Psl. 28 ayat 1, 2)</a:t>
            </a:r>
          </a:p>
          <a:p>
            <a:pPr marL="342662" indent="-342662" defTabSz="913760">
              <a:buFontTx/>
              <a:buAutoNum type="arabicPeriod"/>
            </a:pPr>
            <a:r>
              <a:rPr lang="id-ID" sz="2200" b="1" noProof="1">
                <a:solidFill>
                  <a:srgbClr val="DDDDDD"/>
                </a:solidFill>
                <a:latin typeface="Arial Narrow" pitchFamily="34" charset="0"/>
              </a:rPr>
              <a:t>Serahkan satu set BAP kepada ybs, bila tdk bersedia menerima, buat  catatan pada kolom tanda tangan ybs bahwa ybs tdk bersedia menerima  copi BAP tersebut, dengan demikian dianggap telah diterima.  ( Psl. 28 ayat 3)</a:t>
            </a:r>
          </a:p>
        </p:txBody>
      </p:sp>
      <p:sp>
        <p:nvSpPr>
          <p:cNvPr id="4" name="TextBox 3"/>
          <p:cNvSpPr txBox="1"/>
          <p:nvPr/>
        </p:nvSpPr>
        <p:spPr>
          <a:xfrm>
            <a:off x="4419600" y="914402"/>
            <a:ext cx="505267" cy="430887"/>
          </a:xfrm>
          <a:prstGeom prst="rect">
            <a:avLst/>
          </a:prstGeom>
          <a:noFill/>
        </p:spPr>
        <p:txBody>
          <a:bodyPr wrap="none" lIns="91377" tIns="45689" rIns="91377" bIns="45689" rtlCol="0">
            <a:spAutoFit/>
          </a:bodyPr>
          <a:lstStyle/>
          <a:p>
            <a:pPr defTabSz="913760"/>
            <a:r>
              <a:rPr lang="id-ID" sz="2200" noProof="1">
                <a:solidFill>
                  <a:srgbClr val="DDDDDD"/>
                </a:solidFill>
                <a:latin typeface="Arial Narrow" pitchFamily="34" charset="0"/>
              </a:rPr>
              <a:t>NB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0" fill="hold"/>
                                        <p:tgtEl>
                                          <p:spTgt spid="4"/>
                                        </p:tgtEl>
                                        <p:attrNameLst>
                                          <p:attrName>ppt_w</p:attrName>
                                        </p:attrNameLst>
                                      </p:cBhvr>
                                      <p:tavLst>
                                        <p:tav tm="0" fmla="#ppt_w*sin(2.5*pi*$)">
                                          <p:val>
                                            <p:fltVal val="0"/>
                                          </p:val>
                                        </p:tav>
                                        <p:tav tm="100000">
                                          <p:val>
                                            <p:fltVal val="1"/>
                                          </p:val>
                                        </p:tav>
                                      </p:tavLst>
                                    </p:anim>
                                    <p:anim calcmode="lin" valueType="num">
                                      <p:cBhvr>
                                        <p:cTn id="20"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1171342" y="1648039"/>
            <a:ext cx="7380000" cy="1044000"/>
          </a:xfrm>
          <a:prstGeom prst="roundRect">
            <a:avLst/>
          </a:prstGeom>
          <a:noFill/>
          <a:ln w="57150">
            <a:solidFill>
              <a:schemeClr val="tx2">
                <a:lumMod val="60000"/>
                <a:lumOff val="40000"/>
              </a:schemeClr>
            </a:solidFill>
          </a:ln>
          <a:scene3d>
            <a:camera prst="perspectiveRight"/>
            <a:lightRig rig="threePt" dir="t"/>
          </a:scene3d>
          <a:sp3d>
            <a:bevelT prst="relaxedInset"/>
          </a:sp3d>
        </p:spPr>
        <p:style>
          <a:lnRef idx="2">
            <a:schemeClr val="accent5"/>
          </a:lnRef>
          <a:fillRef idx="1">
            <a:schemeClr val="lt1"/>
          </a:fillRef>
          <a:effectRef idx="0">
            <a:schemeClr val="accent5"/>
          </a:effectRef>
          <a:fontRef idx="minor">
            <a:schemeClr val="dk1"/>
          </a:fontRef>
        </p:style>
        <p:txBody>
          <a:bodyPr lIns="91107" tIns="45554" rIns="91107" bIns="45554" rtlCol="0" anchor="ctr"/>
          <a:lstStyle/>
          <a:p>
            <a:pPr algn="just">
              <a:lnSpc>
                <a:spcPct val="130000"/>
              </a:lnSpc>
            </a:pPr>
            <a:r>
              <a:rPr lang="en-US" sz="2000" dirty="0">
                <a:solidFill>
                  <a:schemeClr val="tx1"/>
                </a:solidFill>
                <a:latin typeface="Arial Narrow" pitchFamily="34" charset="0"/>
              </a:rPr>
              <a:t>Yang </a:t>
            </a:r>
            <a:r>
              <a:rPr lang="en-US" sz="2000" dirty="0" err="1">
                <a:solidFill>
                  <a:schemeClr val="tx1"/>
                </a:solidFill>
                <a:latin typeface="Arial Narrow" pitchFamily="34" charset="0"/>
              </a:rPr>
              <a:t>bertanggung</a:t>
            </a:r>
            <a:r>
              <a:rPr lang="en-US" sz="2000" dirty="0">
                <a:solidFill>
                  <a:schemeClr val="tx1"/>
                </a:solidFill>
                <a:latin typeface="Arial Narrow" pitchFamily="34" charset="0"/>
              </a:rPr>
              <a:t> </a:t>
            </a:r>
            <a:r>
              <a:rPr lang="en-US" sz="2000" dirty="0" err="1">
                <a:solidFill>
                  <a:schemeClr val="tx1"/>
                </a:solidFill>
                <a:latin typeface="Arial Narrow" pitchFamily="34" charset="0"/>
              </a:rPr>
              <a:t>jawab</a:t>
            </a:r>
            <a:r>
              <a:rPr lang="en-US" sz="2000" dirty="0">
                <a:solidFill>
                  <a:schemeClr val="tx1"/>
                </a:solidFill>
                <a:latin typeface="Arial Narrow" pitchFamily="34" charset="0"/>
              </a:rPr>
              <a:t> </a:t>
            </a:r>
            <a:r>
              <a:rPr lang="en-US" sz="2000" dirty="0" err="1">
                <a:solidFill>
                  <a:schemeClr val="tx1"/>
                </a:solidFill>
                <a:latin typeface="Arial Narrow" pitchFamily="34" charset="0"/>
              </a:rPr>
              <a:t>terhadap</a:t>
            </a:r>
            <a:r>
              <a:rPr lang="en-US" sz="2000" dirty="0">
                <a:solidFill>
                  <a:schemeClr val="tx1"/>
                </a:solidFill>
                <a:latin typeface="Arial Narrow" pitchFamily="34" charset="0"/>
              </a:rPr>
              <a:t> </a:t>
            </a:r>
            <a:r>
              <a:rPr lang="en-US" sz="2000" dirty="0" err="1">
                <a:solidFill>
                  <a:schemeClr val="tx1"/>
                </a:solidFill>
                <a:latin typeface="Arial Narrow" pitchFamily="34" charset="0"/>
              </a:rPr>
              <a:t>disiplin</a:t>
            </a:r>
            <a:r>
              <a:rPr lang="en-US" sz="2000" dirty="0">
                <a:solidFill>
                  <a:schemeClr val="tx1"/>
                </a:solidFill>
                <a:latin typeface="Arial Narrow" pitchFamily="34" charset="0"/>
              </a:rPr>
              <a:t> PNS </a:t>
            </a:r>
            <a:r>
              <a:rPr lang="en-US" sz="2000" dirty="0" err="1">
                <a:solidFill>
                  <a:schemeClr val="tx1"/>
                </a:solidFill>
                <a:latin typeface="Arial Narrow" pitchFamily="34" charset="0"/>
              </a:rPr>
              <a:t>adalah</a:t>
            </a:r>
            <a:r>
              <a:rPr lang="en-US" sz="2000" dirty="0">
                <a:solidFill>
                  <a:schemeClr val="tx1"/>
                </a:solidFill>
                <a:latin typeface="Arial Narrow" pitchFamily="34" charset="0"/>
              </a:rPr>
              <a:t> </a:t>
            </a:r>
            <a:r>
              <a:rPr lang="en-US" sz="2000" b="1" dirty="0" err="1">
                <a:solidFill>
                  <a:schemeClr val="tx1"/>
                </a:solidFill>
                <a:latin typeface="Arial Narrow" pitchFamily="34" charset="0"/>
              </a:rPr>
              <a:t>Atasan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Langsung</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masing-masing</a:t>
            </a:r>
            <a:r>
              <a:rPr lang="en-US" sz="2000" dirty="0">
                <a:solidFill>
                  <a:schemeClr val="tx1"/>
                </a:solidFill>
                <a:latin typeface="Arial Narrow" pitchFamily="34" charset="0"/>
              </a:rPr>
              <a:t>.</a:t>
            </a:r>
          </a:p>
        </p:txBody>
      </p:sp>
      <p:sp>
        <p:nvSpPr>
          <p:cNvPr id="26" name="Rounded Rectangle 25"/>
          <p:cNvSpPr/>
          <p:nvPr/>
        </p:nvSpPr>
        <p:spPr>
          <a:xfrm>
            <a:off x="474424" y="3009686"/>
            <a:ext cx="7315200" cy="1828800"/>
          </a:xfrm>
          <a:prstGeom prst="roundRect">
            <a:avLst/>
          </a:prstGeom>
          <a:noFill/>
          <a:ln w="57150">
            <a:solidFill>
              <a:schemeClr val="tx2">
                <a:lumMod val="60000"/>
                <a:lumOff val="40000"/>
              </a:schemeClr>
            </a:solidFill>
          </a:ln>
          <a:scene3d>
            <a:camera prst="perspectiveLeft"/>
            <a:lightRig rig="threePt" dir="t"/>
          </a:scene3d>
          <a:sp3d>
            <a:bevelT/>
          </a:sp3d>
        </p:spPr>
        <p:style>
          <a:lnRef idx="2">
            <a:schemeClr val="accent4"/>
          </a:lnRef>
          <a:fillRef idx="1">
            <a:schemeClr val="lt1"/>
          </a:fillRef>
          <a:effectRef idx="0">
            <a:schemeClr val="accent4"/>
          </a:effectRef>
          <a:fontRef idx="minor">
            <a:schemeClr val="dk1"/>
          </a:fontRef>
        </p:style>
        <p:txBody>
          <a:bodyPr lIns="91107" tIns="45554" rIns="91107" bIns="45554" rtlCol="0" anchor="ctr"/>
          <a:lstStyle/>
          <a:p>
            <a:pPr algn="just">
              <a:lnSpc>
                <a:spcPct val="130000"/>
              </a:lnSpc>
            </a:pPr>
            <a:r>
              <a:rPr lang="en-US" sz="2000" dirty="0" err="1">
                <a:solidFill>
                  <a:schemeClr val="tx1"/>
                </a:solidFill>
                <a:latin typeface="Arial Narrow" pitchFamily="34" charset="0"/>
              </a:rPr>
              <a:t>Pelanggaran</a:t>
            </a:r>
            <a:r>
              <a:rPr lang="en-US" sz="2000" dirty="0">
                <a:solidFill>
                  <a:schemeClr val="tx1"/>
                </a:solidFill>
                <a:latin typeface="Arial Narrow" pitchFamily="34" charset="0"/>
              </a:rPr>
              <a:t> </a:t>
            </a:r>
            <a:r>
              <a:rPr lang="en-US" sz="2000" dirty="0" err="1">
                <a:solidFill>
                  <a:schemeClr val="tx1"/>
                </a:solidFill>
                <a:latin typeface="Arial Narrow" pitchFamily="34" charset="0"/>
              </a:rPr>
              <a:t>disiplin</a:t>
            </a:r>
            <a:r>
              <a:rPr lang="en-US" sz="2000" dirty="0">
                <a:solidFill>
                  <a:schemeClr val="tx1"/>
                </a:solidFill>
                <a:latin typeface="Arial Narrow" pitchFamily="34" charset="0"/>
              </a:rPr>
              <a:t> PNS </a:t>
            </a:r>
            <a:r>
              <a:rPr lang="en-US" sz="2000" b="1" dirty="0" err="1">
                <a:solidFill>
                  <a:schemeClr val="tx1"/>
                </a:solidFill>
                <a:latin typeface="Arial Narrow" pitchFamily="34" charset="0"/>
              </a:rPr>
              <a:t>bukan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Delik</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Aduan</a:t>
            </a:r>
            <a:r>
              <a:rPr lang="en-US" sz="2000" dirty="0">
                <a:solidFill>
                  <a:schemeClr val="tx1"/>
                </a:solidFill>
                <a:latin typeface="Arial Narrow" pitchFamily="34" charset="0"/>
              </a:rPr>
              <a:t>, </a:t>
            </a:r>
            <a:r>
              <a:rPr lang="en-US" sz="2000" dirty="0" err="1">
                <a:solidFill>
                  <a:schemeClr val="tx1"/>
                </a:solidFill>
                <a:latin typeface="Arial Narrow" pitchFamily="34" charset="0"/>
              </a:rPr>
              <a:t>oleh</a:t>
            </a:r>
            <a:r>
              <a:rPr lang="en-US" sz="2000" dirty="0">
                <a:solidFill>
                  <a:schemeClr val="tx1"/>
                </a:solidFill>
                <a:latin typeface="Arial Narrow" pitchFamily="34" charset="0"/>
              </a:rPr>
              <a:t> </a:t>
            </a:r>
            <a:r>
              <a:rPr lang="en-US" sz="2000" dirty="0" err="1">
                <a:solidFill>
                  <a:schemeClr val="tx1"/>
                </a:solidFill>
                <a:latin typeface="Arial Narrow" pitchFamily="34" charset="0"/>
              </a:rPr>
              <a:t>karena</a:t>
            </a:r>
            <a:r>
              <a:rPr lang="en-US" sz="2000" dirty="0">
                <a:solidFill>
                  <a:schemeClr val="tx1"/>
                </a:solidFill>
                <a:latin typeface="Arial Narrow" pitchFamily="34" charset="0"/>
              </a:rPr>
              <a:t> </a:t>
            </a:r>
            <a:r>
              <a:rPr lang="en-US" sz="2000" dirty="0" err="1">
                <a:solidFill>
                  <a:schemeClr val="tx1"/>
                </a:solidFill>
                <a:latin typeface="Arial Narrow" pitchFamily="34" charset="0"/>
              </a:rPr>
              <a:t>itu</a:t>
            </a:r>
            <a:r>
              <a:rPr lang="en-US" sz="2000" dirty="0">
                <a:solidFill>
                  <a:schemeClr val="tx1"/>
                </a:solidFill>
                <a:latin typeface="Arial Narrow" pitchFamily="34" charset="0"/>
              </a:rPr>
              <a:t> </a:t>
            </a:r>
            <a:r>
              <a:rPr lang="en-US" sz="2000" dirty="0" err="1">
                <a:solidFill>
                  <a:schemeClr val="tx1"/>
                </a:solidFill>
                <a:latin typeface="Arial Narrow" pitchFamily="34" charset="0"/>
              </a:rPr>
              <a:t>setiap</a:t>
            </a:r>
            <a:r>
              <a:rPr lang="en-US" sz="2000" dirty="0">
                <a:solidFill>
                  <a:schemeClr val="tx1"/>
                </a:solidFill>
                <a:latin typeface="Arial Narrow" pitchFamily="34" charset="0"/>
              </a:rPr>
              <a:t> </a:t>
            </a:r>
            <a:r>
              <a:rPr lang="en-US" sz="2000" dirty="0" err="1">
                <a:solidFill>
                  <a:schemeClr val="tx1"/>
                </a:solidFill>
                <a:latin typeface="Arial Narrow" pitchFamily="34" charset="0"/>
              </a:rPr>
              <a:t>atasan</a:t>
            </a:r>
            <a:r>
              <a:rPr lang="en-US" sz="2000" dirty="0">
                <a:solidFill>
                  <a:schemeClr val="tx1"/>
                </a:solidFill>
                <a:latin typeface="Arial Narrow" pitchFamily="34" charset="0"/>
              </a:rPr>
              <a:t> </a:t>
            </a:r>
            <a:r>
              <a:rPr lang="en-US" sz="2000" dirty="0" err="1">
                <a:solidFill>
                  <a:schemeClr val="tx1"/>
                </a:solidFill>
                <a:latin typeface="Arial Narrow" pitchFamily="34" charset="0"/>
              </a:rPr>
              <a:t>langsung</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mengetahuai</a:t>
            </a:r>
            <a:r>
              <a:rPr lang="en-US" sz="2000" dirty="0">
                <a:solidFill>
                  <a:schemeClr val="tx1"/>
                </a:solidFill>
                <a:latin typeface="Arial Narrow" pitchFamily="34" charset="0"/>
              </a:rPr>
              <a:t>/</a:t>
            </a:r>
            <a:r>
              <a:rPr lang="en-US" sz="2000" dirty="0" err="1">
                <a:solidFill>
                  <a:schemeClr val="tx1"/>
                </a:solidFill>
                <a:latin typeface="Arial Narrow" pitchFamily="34" charset="0"/>
              </a:rPr>
              <a:t>mendapat</a:t>
            </a:r>
            <a:r>
              <a:rPr lang="en-US" sz="2000" dirty="0">
                <a:solidFill>
                  <a:schemeClr val="tx1"/>
                </a:solidFill>
                <a:latin typeface="Arial Narrow" pitchFamily="34" charset="0"/>
              </a:rPr>
              <a:t> </a:t>
            </a:r>
            <a:r>
              <a:rPr lang="en-US" sz="2000" dirty="0" err="1">
                <a:solidFill>
                  <a:schemeClr val="tx1"/>
                </a:solidFill>
                <a:latin typeface="Arial Narrow" pitchFamily="34" charset="0"/>
              </a:rPr>
              <a:t>informasi</a:t>
            </a:r>
            <a:r>
              <a:rPr lang="en-US" sz="2000" dirty="0">
                <a:solidFill>
                  <a:schemeClr val="tx1"/>
                </a:solidFill>
                <a:latin typeface="Arial Narrow" pitchFamily="34" charset="0"/>
              </a:rPr>
              <a:t> </a:t>
            </a:r>
            <a:r>
              <a:rPr lang="en-US" sz="2000" dirty="0" err="1">
                <a:solidFill>
                  <a:schemeClr val="tx1"/>
                </a:solidFill>
                <a:latin typeface="Arial Narrow" pitchFamily="34" charset="0"/>
              </a:rPr>
              <a:t>tentang</a:t>
            </a:r>
            <a:r>
              <a:rPr lang="en-US" sz="2000" dirty="0">
                <a:solidFill>
                  <a:schemeClr val="tx1"/>
                </a:solidFill>
                <a:latin typeface="Arial Narrow" pitchFamily="34" charset="0"/>
              </a:rPr>
              <a:t> </a:t>
            </a:r>
            <a:r>
              <a:rPr lang="en-US" sz="2000" b="1" dirty="0" err="1">
                <a:solidFill>
                  <a:schemeClr val="tx1"/>
                </a:solidFill>
                <a:latin typeface="Arial Narrow" pitchFamily="34" charset="0"/>
              </a:rPr>
              <a:t>dugaan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pelanggaran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disiplin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bawahannya</a:t>
            </a:r>
            <a:r>
              <a:rPr lang="en-US" sz="2000" dirty="0">
                <a:solidFill>
                  <a:schemeClr val="tx1"/>
                </a:solidFill>
                <a:latin typeface="Arial Narrow" pitchFamily="34" charset="0"/>
              </a:rPr>
              <a:t>, </a:t>
            </a:r>
            <a:r>
              <a:rPr lang="en-US" sz="2000" dirty="0" err="1">
                <a:solidFill>
                  <a:schemeClr val="tx1"/>
                </a:solidFill>
                <a:latin typeface="Arial Narrow" pitchFamily="34" charset="0"/>
              </a:rPr>
              <a:t>maka</a:t>
            </a:r>
            <a:r>
              <a:rPr lang="en-US" sz="2000" dirty="0">
                <a:solidFill>
                  <a:schemeClr val="tx1"/>
                </a:solidFill>
                <a:latin typeface="Arial Narrow" pitchFamily="34" charset="0"/>
              </a:rPr>
              <a:t> </a:t>
            </a:r>
            <a:r>
              <a:rPr lang="en-US" sz="2000" b="1" dirty="0" err="1">
                <a:solidFill>
                  <a:schemeClr val="tx1"/>
                </a:solidFill>
                <a:latin typeface="Arial Narrow" pitchFamily="34" charset="0"/>
              </a:rPr>
              <a:t>atasan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langsung</a:t>
            </a:r>
            <a:r>
              <a:rPr lang="en-US" sz="2000" b="1" dirty="0">
                <a:solidFill>
                  <a:schemeClr val="tx1"/>
                </a:solidFill>
                <a:latin typeface="Arial Narrow" pitchFamily="34" charset="0"/>
              </a:rPr>
              <a:t> </a:t>
            </a:r>
            <a:r>
              <a:rPr lang="en-US" sz="2000" dirty="0" err="1">
                <a:solidFill>
                  <a:schemeClr val="tx1"/>
                </a:solidFill>
                <a:latin typeface="Arial Narrow" pitchFamily="34" charset="0"/>
              </a:rPr>
              <a:t>tersebut</a:t>
            </a:r>
            <a:r>
              <a:rPr lang="en-US" sz="2000" dirty="0">
                <a:solidFill>
                  <a:schemeClr val="tx1"/>
                </a:solidFill>
                <a:latin typeface="Arial Narrow" pitchFamily="34" charset="0"/>
              </a:rPr>
              <a:t> </a:t>
            </a:r>
            <a:r>
              <a:rPr lang="en-US" sz="2000" b="1" dirty="0" err="1">
                <a:solidFill>
                  <a:schemeClr val="tx1"/>
                </a:solidFill>
                <a:latin typeface="Arial Narrow" pitchFamily="34" charset="0"/>
              </a:rPr>
              <a:t>wajib</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menindaklanjuti</a:t>
            </a:r>
            <a:r>
              <a:rPr lang="en-US" sz="2000" dirty="0">
                <a:solidFill>
                  <a:schemeClr val="tx1"/>
                </a:solidFill>
                <a:latin typeface="Arial Narrow" pitchFamily="34" charset="0"/>
              </a:rPr>
              <a:t>. (Ps. 23 </a:t>
            </a:r>
            <a:r>
              <a:rPr lang="en-US" sz="2000" dirty="0" err="1">
                <a:solidFill>
                  <a:schemeClr val="tx1"/>
                </a:solidFill>
                <a:latin typeface="Arial Narrow" pitchFamily="34" charset="0"/>
              </a:rPr>
              <a:t>ayat</a:t>
            </a:r>
            <a:r>
              <a:rPr lang="en-US" sz="2000" dirty="0">
                <a:solidFill>
                  <a:schemeClr val="tx1"/>
                </a:solidFill>
                <a:latin typeface="Arial Narrow" pitchFamily="34" charset="0"/>
              </a:rPr>
              <a:t> (1))</a:t>
            </a:r>
          </a:p>
        </p:txBody>
      </p:sp>
      <p:sp>
        <p:nvSpPr>
          <p:cNvPr id="27" name="TextBox 26"/>
          <p:cNvSpPr txBox="1"/>
          <p:nvPr/>
        </p:nvSpPr>
        <p:spPr>
          <a:xfrm>
            <a:off x="-1" y="312227"/>
            <a:ext cx="4680000" cy="612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PRINSIP DASAR  PP 53/2010</a:t>
            </a:r>
          </a:p>
        </p:txBody>
      </p:sp>
      <p:sp>
        <p:nvSpPr>
          <p:cNvPr id="28" name="Right Arrow 27"/>
          <p:cNvSpPr/>
          <p:nvPr/>
        </p:nvSpPr>
        <p:spPr>
          <a:xfrm>
            <a:off x="230369" y="1848259"/>
            <a:ext cx="612000" cy="612000"/>
          </a:xfrm>
          <a:prstGeom prst="rightArrow">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0800000" scaled="1"/>
            <a:tileRect/>
          </a:gradFill>
        </p:spPr>
        <p:style>
          <a:lnRef idx="0">
            <a:schemeClr val="accent1"/>
          </a:lnRef>
          <a:fillRef idx="3">
            <a:schemeClr val="accent1"/>
          </a:fillRef>
          <a:effectRef idx="3">
            <a:schemeClr val="accent1"/>
          </a:effectRef>
          <a:fontRef idx="minor">
            <a:schemeClr val="lt1"/>
          </a:fontRef>
        </p:style>
        <p:txBody>
          <a:bodyPr lIns="91107" tIns="45554" rIns="91107" bIns="45554" rtlCol="0" anchor="ctr"/>
          <a:lstStyle/>
          <a:p>
            <a:pPr algn="ctr"/>
            <a:r>
              <a:rPr lang="en-US" sz="1600" b="1" dirty="0">
                <a:latin typeface="Arial Narrow" pitchFamily="34" charset="0"/>
              </a:rPr>
              <a:t>1</a:t>
            </a:r>
            <a:endParaRPr lang="id-ID" sz="1600" b="1" dirty="0">
              <a:latin typeface="Arial Narrow" pitchFamily="34" charset="0"/>
            </a:endParaRPr>
          </a:p>
        </p:txBody>
      </p:sp>
      <p:sp>
        <p:nvSpPr>
          <p:cNvPr id="29" name="Right Arrow 28"/>
          <p:cNvSpPr/>
          <p:nvPr/>
        </p:nvSpPr>
        <p:spPr>
          <a:xfrm>
            <a:off x="251635" y="3665833"/>
            <a:ext cx="612000" cy="612000"/>
          </a:xfrm>
          <a:prstGeom prst="rightArrow">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0800000" scaled="1"/>
            <a:tileRect/>
          </a:gradFill>
        </p:spPr>
        <p:style>
          <a:lnRef idx="0">
            <a:schemeClr val="accent1"/>
          </a:lnRef>
          <a:fillRef idx="3">
            <a:schemeClr val="accent1"/>
          </a:fillRef>
          <a:effectRef idx="3">
            <a:schemeClr val="accent1"/>
          </a:effectRef>
          <a:fontRef idx="minor">
            <a:schemeClr val="lt1"/>
          </a:fontRef>
        </p:style>
        <p:txBody>
          <a:bodyPr lIns="91107" tIns="45554" rIns="91107" bIns="45554" rtlCol="0" anchor="ctr"/>
          <a:lstStyle/>
          <a:p>
            <a:pPr algn="ctr"/>
            <a:r>
              <a:rPr lang="en-US" sz="1600" b="1" dirty="0">
                <a:latin typeface="Arial Narrow" pitchFamily="34" charset="0"/>
              </a:rPr>
              <a:t>2</a:t>
            </a:r>
            <a:endParaRPr lang="id-ID" sz="1600" dirty="0">
              <a:latin typeface="Bodoni MT Black" panose="02070A03080606020203" pitchFamily="18" charset="0"/>
            </a:endParaRPr>
          </a:p>
        </p:txBody>
      </p:sp>
    </p:spTree>
    <p:extLst>
      <p:ext uri="{BB962C8B-B14F-4D97-AF65-F5344CB8AC3E}">
        <p14:creationId xmlns:p14="http://schemas.microsoft.com/office/powerpoint/2010/main" val="2604925702"/>
      </p:ext>
    </p:extLst>
  </p:cSld>
  <p:clrMapOvr>
    <a:masterClrMapping/>
  </p:clrMapOvr>
  <p:transition spd="med">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D8A8A293-BADC-471F-B163-7C245E915A8F}" type="slidenum">
              <a:rPr lang="en-GB" altLang="id-ID" sz="900">
                <a:solidFill>
                  <a:srgbClr val="045C75"/>
                </a:solidFill>
              </a:rPr>
              <a:pPr defTabSz="685800" eaLnBrk="1" fontAlgn="base" hangingPunct="1">
                <a:spcBef>
                  <a:spcPct val="0"/>
                </a:spcBef>
                <a:spcAft>
                  <a:spcPct val="0"/>
                </a:spcAft>
              </a:pPr>
              <a:t>30</a:t>
            </a:fld>
            <a:endParaRPr lang="en-GB" altLang="id-ID" sz="900">
              <a:solidFill>
                <a:srgbClr val="045C75"/>
              </a:solidFill>
            </a:endParaRPr>
          </a:p>
        </p:txBody>
      </p:sp>
      <p:sp>
        <p:nvSpPr>
          <p:cNvPr id="75779" name="TextBox 5"/>
          <p:cNvSpPr txBox="1">
            <a:spLocks noChangeArrowheads="1"/>
          </p:cNvSpPr>
          <p:nvPr/>
        </p:nvSpPr>
        <p:spPr bwMode="auto">
          <a:xfrm>
            <a:off x="2514600" y="57150"/>
            <a:ext cx="427341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685800" eaLnBrk="1" fontAlgn="base" hangingPunct="1">
              <a:spcBef>
                <a:spcPct val="0"/>
              </a:spcBef>
              <a:spcAft>
                <a:spcPct val="0"/>
              </a:spcAft>
            </a:pPr>
            <a:r>
              <a:rPr lang="en-US" altLang="id-ID" sz="2100" b="1">
                <a:solidFill>
                  <a:prstClr val="black"/>
                </a:solidFill>
              </a:rPr>
              <a:t>BERITA ACARA PEMERIKSAAN</a:t>
            </a:r>
          </a:p>
        </p:txBody>
      </p:sp>
      <p:sp>
        <p:nvSpPr>
          <p:cNvPr id="75780" name="TextBox 6"/>
          <p:cNvSpPr txBox="1">
            <a:spLocks noChangeArrowheads="1"/>
          </p:cNvSpPr>
          <p:nvPr/>
        </p:nvSpPr>
        <p:spPr bwMode="auto">
          <a:xfrm>
            <a:off x="1200150" y="547688"/>
            <a:ext cx="6686550" cy="503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defTabSz="685800" eaLnBrk="1" fontAlgn="base" hangingPunct="1">
              <a:spcBef>
                <a:spcPct val="0"/>
              </a:spcBef>
              <a:spcAft>
                <a:spcPts val="900"/>
              </a:spcAft>
            </a:pPr>
            <a:r>
              <a:rPr lang="en-US" altLang="id-ID" sz="1200" dirty="0">
                <a:solidFill>
                  <a:prstClr val="black"/>
                </a:solidFill>
              </a:rPr>
              <a:t>…… </a:t>
            </a:r>
            <a:r>
              <a:rPr lang="en-US" altLang="id-ID" sz="1200" dirty="0" err="1">
                <a:solidFill>
                  <a:prstClr val="black"/>
                </a:solidFill>
              </a:rPr>
              <a:t>Pada</a:t>
            </a:r>
            <a:r>
              <a:rPr lang="en-US" altLang="id-ID" sz="1200" dirty="0">
                <a:solidFill>
                  <a:prstClr val="black"/>
                </a:solidFill>
              </a:rPr>
              <a:t> </a:t>
            </a:r>
            <a:r>
              <a:rPr lang="en-US" altLang="id-ID" sz="1200" dirty="0" err="1">
                <a:solidFill>
                  <a:prstClr val="black"/>
                </a:solidFill>
              </a:rPr>
              <a:t>hari</a:t>
            </a:r>
            <a:r>
              <a:rPr lang="en-US" altLang="id-ID" sz="1200" dirty="0">
                <a:solidFill>
                  <a:prstClr val="black"/>
                </a:solidFill>
              </a:rPr>
              <a:t> …. </a:t>
            </a:r>
            <a:r>
              <a:rPr lang="en-US" altLang="id-ID" sz="1200" dirty="0" err="1">
                <a:solidFill>
                  <a:prstClr val="black"/>
                </a:solidFill>
              </a:rPr>
              <a:t>Tanggal</a:t>
            </a:r>
            <a:r>
              <a:rPr lang="en-US" altLang="id-ID" sz="1200" dirty="0">
                <a:solidFill>
                  <a:prstClr val="black"/>
                </a:solidFill>
              </a:rPr>
              <a:t> .. </a:t>
            </a:r>
            <a:r>
              <a:rPr lang="en-US" altLang="id-ID" sz="1200" dirty="0" err="1">
                <a:solidFill>
                  <a:prstClr val="black"/>
                </a:solidFill>
              </a:rPr>
              <a:t>Bulan</a:t>
            </a:r>
            <a:r>
              <a:rPr lang="en-US" altLang="id-ID" sz="1200" dirty="0">
                <a:solidFill>
                  <a:prstClr val="black"/>
                </a:solidFill>
              </a:rPr>
              <a:t> …. </a:t>
            </a:r>
            <a:r>
              <a:rPr lang="en-US" altLang="id-ID" sz="1200" dirty="0" err="1">
                <a:solidFill>
                  <a:prstClr val="black"/>
                </a:solidFill>
              </a:rPr>
              <a:t>Tahun</a:t>
            </a:r>
            <a:r>
              <a:rPr lang="en-US" altLang="id-ID" sz="1200" dirty="0">
                <a:solidFill>
                  <a:prstClr val="black"/>
                </a:solidFill>
              </a:rPr>
              <a:t> …. </a:t>
            </a:r>
            <a:r>
              <a:rPr lang="en-US" altLang="id-ID" sz="1200" dirty="0" err="1">
                <a:solidFill>
                  <a:prstClr val="black"/>
                </a:solidFill>
              </a:rPr>
              <a:t>Bertempat</a:t>
            </a:r>
            <a:r>
              <a:rPr lang="en-US" altLang="id-ID" sz="1200" dirty="0">
                <a:solidFill>
                  <a:prstClr val="black"/>
                </a:solidFill>
              </a:rPr>
              <a:t> di </a:t>
            </a:r>
            <a:r>
              <a:rPr lang="en-US" altLang="id-ID" sz="1200" dirty="0" err="1">
                <a:solidFill>
                  <a:prstClr val="black"/>
                </a:solidFill>
              </a:rPr>
              <a:t>ruang</a:t>
            </a:r>
            <a:r>
              <a:rPr lang="en-US" altLang="id-ID" sz="1200" dirty="0">
                <a:solidFill>
                  <a:prstClr val="black"/>
                </a:solidFill>
              </a:rPr>
              <a:t> </a:t>
            </a:r>
            <a:r>
              <a:rPr lang="en-US" altLang="id-ID" sz="1200" dirty="0" err="1">
                <a:solidFill>
                  <a:prstClr val="black"/>
                </a:solidFill>
              </a:rPr>
              <a:t>pemeriksaan</a:t>
            </a:r>
            <a:r>
              <a:rPr lang="en-US" altLang="id-ID" sz="1200" dirty="0">
                <a:solidFill>
                  <a:prstClr val="black"/>
                </a:solidFill>
              </a:rPr>
              <a:t> ...., Kami :</a:t>
            </a:r>
          </a:p>
          <a:p>
            <a:pPr algn="just" defTabSz="685800" eaLnBrk="1" fontAlgn="base" hangingPunct="1">
              <a:spcBef>
                <a:spcPct val="0"/>
              </a:spcBef>
              <a:spcAft>
                <a:spcPct val="0"/>
              </a:spcAft>
            </a:pPr>
            <a:r>
              <a:rPr lang="en-US" altLang="id-ID" sz="1200" dirty="0">
                <a:solidFill>
                  <a:prstClr val="black"/>
                </a:solidFill>
              </a:rPr>
              <a:t>.........1.	Nama	:</a:t>
            </a:r>
          </a:p>
          <a:p>
            <a:pPr algn="just" defTabSz="685800" eaLnBrk="1" fontAlgn="base" hangingPunct="1">
              <a:spcBef>
                <a:spcPct val="0"/>
              </a:spcBef>
              <a:spcAft>
                <a:spcPct val="0"/>
              </a:spcAft>
            </a:pPr>
            <a:r>
              <a:rPr lang="en-US" altLang="id-ID" sz="1200" dirty="0">
                <a:solidFill>
                  <a:prstClr val="black"/>
                </a:solidFill>
              </a:rPr>
              <a:t>	NIP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Pangkat</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Jabatan</a:t>
            </a:r>
            <a:r>
              <a:rPr lang="en-US" altLang="id-ID" sz="1200" dirty="0">
                <a:solidFill>
                  <a:prstClr val="black"/>
                </a:solidFill>
              </a:rPr>
              <a:t>	:</a:t>
            </a:r>
          </a:p>
          <a:p>
            <a:pPr algn="just" defTabSz="685800" eaLnBrk="1" fontAlgn="base" hangingPunct="1">
              <a:spcBef>
                <a:spcPct val="0"/>
              </a:spcBef>
              <a:spcAft>
                <a:spcPts val="450"/>
              </a:spcAft>
            </a:pPr>
            <a:r>
              <a:rPr lang="en-US" altLang="id-ID" sz="1200" dirty="0">
                <a:solidFill>
                  <a:prstClr val="black"/>
                </a:solidFill>
              </a:rPr>
              <a:t>	Unit </a:t>
            </a:r>
            <a:r>
              <a:rPr lang="en-US" altLang="id-ID" sz="1200" dirty="0" err="1">
                <a:solidFill>
                  <a:prstClr val="black"/>
                </a:solidFill>
              </a:rPr>
              <a:t>Kerja</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.........2.	Nama	:</a:t>
            </a:r>
          </a:p>
          <a:p>
            <a:pPr algn="just" defTabSz="685800" eaLnBrk="1" fontAlgn="base" hangingPunct="1">
              <a:spcBef>
                <a:spcPct val="0"/>
              </a:spcBef>
              <a:spcAft>
                <a:spcPct val="0"/>
              </a:spcAft>
            </a:pPr>
            <a:r>
              <a:rPr lang="en-US" altLang="id-ID" sz="1200" dirty="0">
                <a:solidFill>
                  <a:prstClr val="black"/>
                </a:solidFill>
              </a:rPr>
              <a:t>	NIP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Pangkat</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Jabatan</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Unit </a:t>
            </a:r>
            <a:r>
              <a:rPr lang="en-US" altLang="id-ID" sz="1200" dirty="0" err="1">
                <a:solidFill>
                  <a:prstClr val="black"/>
                </a:solidFill>
              </a:rPr>
              <a:t>Kerja</a:t>
            </a:r>
            <a:r>
              <a:rPr lang="en-US" altLang="id-ID" sz="1200" dirty="0">
                <a:solidFill>
                  <a:prstClr val="black"/>
                </a:solidFill>
              </a:rPr>
              <a:t>	:</a:t>
            </a:r>
          </a:p>
          <a:p>
            <a:pPr algn="just" defTabSz="685800" eaLnBrk="1" fontAlgn="base" hangingPunct="1">
              <a:spcBef>
                <a:spcPct val="0"/>
              </a:spcBef>
              <a:spcAft>
                <a:spcPts val="450"/>
              </a:spcAft>
            </a:pPr>
            <a:r>
              <a:rPr lang="en-US" altLang="id-ID" sz="1200" dirty="0">
                <a:solidFill>
                  <a:prstClr val="black"/>
                </a:solidFill>
              </a:rPr>
              <a:t>.........3.	Nama	:</a:t>
            </a:r>
          </a:p>
          <a:p>
            <a:pPr algn="just" defTabSz="685800" eaLnBrk="1" fontAlgn="base" hangingPunct="1">
              <a:spcBef>
                <a:spcPct val="0"/>
              </a:spcBef>
              <a:spcAft>
                <a:spcPct val="0"/>
              </a:spcAft>
            </a:pPr>
            <a:r>
              <a:rPr lang="en-US" altLang="id-ID" sz="1200" dirty="0">
                <a:solidFill>
                  <a:prstClr val="black"/>
                </a:solidFill>
              </a:rPr>
              <a:t>	NIP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Pangkat</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Jabatan</a:t>
            </a:r>
            <a:r>
              <a:rPr lang="en-US" altLang="id-ID" sz="1200" dirty="0">
                <a:solidFill>
                  <a:prstClr val="black"/>
                </a:solidFill>
              </a:rPr>
              <a:t>	:</a:t>
            </a:r>
          </a:p>
          <a:p>
            <a:pPr algn="just" defTabSz="685800" eaLnBrk="1" fontAlgn="base" hangingPunct="1">
              <a:spcBef>
                <a:spcPct val="0"/>
              </a:spcBef>
              <a:spcAft>
                <a:spcPts val="900"/>
              </a:spcAft>
            </a:pPr>
            <a:r>
              <a:rPr lang="en-US" altLang="id-ID" sz="1200" dirty="0">
                <a:solidFill>
                  <a:prstClr val="black"/>
                </a:solidFill>
              </a:rPr>
              <a:t>	Unit </a:t>
            </a:r>
            <a:r>
              <a:rPr lang="en-US" altLang="id-ID" sz="1200" dirty="0" err="1">
                <a:solidFill>
                  <a:prstClr val="black"/>
                </a:solidFill>
              </a:rPr>
              <a:t>Kerja</a:t>
            </a:r>
            <a:r>
              <a:rPr lang="en-US" altLang="id-ID" sz="1200" dirty="0">
                <a:solidFill>
                  <a:prstClr val="black"/>
                </a:solidFill>
              </a:rPr>
              <a:t>	:</a:t>
            </a:r>
          </a:p>
          <a:p>
            <a:pPr algn="just" defTabSz="685800" eaLnBrk="1" fontAlgn="base" hangingPunct="1">
              <a:spcBef>
                <a:spcPct val="0"/>
              </a:spcBef>
              <a:spcAft>
                <a:spcPts val="450"/>
              </a:spcAft>
            </a:pPr>
            <a:r>
              <a:rPr lang="en-US" altLang="id-ID" sz="1200" dirty="0">
                <a:solidFill>
                  <a:prstClr val="black"/>
                </a:solidFill>
              </a:rPr>
              <a:t>......... </a:t>
            </a:r>
            <a:r>
              <a:rPr lang="en-US" altLang="id-ID" sz="1200" dirty="0" err="1">
                <a:solidFill>
                  <a:prstClr val="black"/>
                </a:solidFill>
              </a:rPr>
              <a:t>Berdasarkan</a:t>
            </a:r>
            <a:r>
              <a:rPr lang="en-US" altLang="id-ID" sz="1200" dirty="0">
                <a:solidFill>
                  <a:prstClr val="black"/>
                </a:solidFill>
              </a:rPr>
              <a:t> </a:t>
            </a:r>
            <a:r>
              <a:rPr lang="en-US" altLang="id-ID" sz="1200" dirty="0" err="1">
                <a:solidFill>
                  <a:prstClr val="black"/>
                </a:solidFill>
              </a:rPr>
              <a:t>wewenang</a:t>
            </a:r>
            <a:r>
              <a:rPr lang="en-US" altLang="id-ID" sz="1200" dirty="0">
                <a:solidFill>
                  <a:prstClr val="black"/>
                </a:solidFill>
              </a:rPr>
              <a:t> yang </a:t>
            </a:r>
            <a:r>
              <a:rPr lang="en-US" altLang="id-ID" sz="1200" dirty="0" err="1">
                <a:solidFill>
                  <a:prstClr val="black"/>
                </a:solidFill>
              </a:rPr>
              <a:t>ada</a:t>
            </a:r>
            <a:r>
              <a:rPr lang="en-US" altLang="id-ID" sz="1200" dirty="0">
                <a:solidFill>
                  <a:prstClr val="black"/>
                </a:solidFill>
              </a:rPr>
              <a:t> </a:t>
            </a:r>
            <a:r>
              <a:rPr lang="en-US" altLang="id-ID" sz="1200" dirty="0" err="1">
                <a:solidFill>
                  <a:prstClr val="black"/>
                </a:solidFill>
              </a:rPr>
              <a:t>pada</a:t>
            </a:r>
            <a:r>
              <a:rPr lang="en-US" altLang="id-ID" sz="1200" dirty="0">
                <a:solidFill>
                  <a:prstClr val="black"/>
                </a:solidFill>
              </a:rPr>
              <a:t> kami </a:t>
            </a:r>
            <a:r>
              <a:rPr lang="en-US" altLang="id-ID" sz="1200" dirty="0" err="1">
                <a:solidFill>
                  <a:prstClr val="black"/>
                </a:solidFill>
              </a:rPr>
              <a:t>sesuai</a:t>
            </a:r>
            <a:r>
              <a:rPr lang="en-US" altLang="id-ID" sz="1200" dirty="0">
                <a:solidFill>
                  <a:prstClr val="black"/>
                </a:solidFill>
              </a:rPr>
              <a:t> </a:t>
            </a:r>
            <a:r>
              <a:rPr lang="en-US" altLang="id-ID" sz="1200" dirty="0" err="1">
                <a:solidFill>
                  <a:prstClr val="black"/>
                </a:solidFill>
              </a:rPr>
              <a:t>dengan</a:t>
            </a:r>
            <a:r>
              <a:rPr lang="en-US" altLang="id-ID" sz="1200" dirty="0">
                <a:solidFill>
                  <a:prstClr val="black"/>
                </a:solidFill>
              </a:rPr>
              <a:t> Surat </a:t>
            </a:r>
            <a:r>
              <a:rPr lang="en-US" altLang="id-ID" sz="1200" dirty="0" err="1">
                <a:solidFill>
                  <a:prstClr val="black"/>
                </a:solidFill>
              </a:rPr>
              <a:t>Perintah</a:t>
            </a:r>
            <a:r>
              <a:rPr lang="en-US" altLang="id-ID" sz="1200" dirty="0">
                <a:solidFill>
                  <a:prstClr val="black"/>
                </a:solidFill>
              </a:rPr>
              <a:t> </a:t>
            </a:r>
            <a:r>
              <a:rPr lang="en-US" altLang="id-ID" sz="1200" dirty="0" err="1">
                <a:solidFill>
                  <a:prstClr val="black"/>
                </a:solidFill>
              </a:rPr>
              <a:t>Kepala</a:t>
            </a:r>
            <a:r>
              <a:rPr lang="en-US" altLang="id-ID" sz="1200" dirty="0">
                <a:solidFill>
                  <a:prstClr val="black"/>
                </a:solidFill>
              </a:rPr>
              <a:t> ..... </a:t>
            </a:r>
            <a:r>
              <a:rPr lang="en-US" altLang="id-ID" sz="1200" dirty="0" err="1">
                <a:solidFill>
                  <a:prstClr val="black"/>
                </a:solidFill>
              </a:rPr>
              <a:t>Nomor</a:t>
            </a:r>
            <a:r>
              <a:rPr lang="en-US" altLang="id-ID" sz="1200" dirty="0">
                <a:solidFill>
                  <a:prstClr val="black"/>
                </a:solidFill>
              </a:rPr>
              <a:t> ..... </a:t>
            </a:r>
            <a:r>
              <a:rPr lang="en-US" altLang="id-ID" sz="1200" dirty="0" err="1">
                <a:solidFill>
                  <a:prstClr val="black"/>
                </a:solidFill>
              </a:rPr>
              <a:t>Tanggal</a:t>
            </a:r>
            <a:r>
              <a:rPr lang="en-US" altLang="id-ID" sz="1200" dirty="0">
                <a:solidFill>
                  <a:prstClr val="black"/>
                </a:solidFill>
              </a:rPr>
              <a:t> ...... </a:t>
            </a:r>
            <a:r>
              <a:rPr lang="en-US" altLang="id-ID" sz="1200" dirty="0" err="1">
                <a:solidFill>
                  <a:prstClr val="black"/>
                </a:solidFill>
              </a:rPr>
              <a:t>Telah</a:t>
            </a:r>
            <a:r>
              <a:rPr lang="en-US" altLang="id-ID" sz="1200" dirty="0">
                <a:solidFill>
                  <a:prstClr val="black"/>
                </a:solidFill>
              </a:rPr>
              <a:t> </a:t>
            </a:r>
            <a:r>
              <a:rPr lang="en-US" altLang="id-ID" sz="1200" dirty="0" err="1">
                <a:solidFill>
                  <a:prstClr val="black"/>
                </a:solidFill>
              </a:rPr>
              <a:t>mengadakan</a:t>
            </a:r>
            <a:r>
              <a:rPr lang="en-US" altLang="id-ID" sz="1200" dirty="0">
                <a:solidFill>
                  <a:prstClr val="black"/>
                </a:solidFill>
              </a:rPr>
              <a:t> </a:t>
            </a:r>
            <a:r>
              <a:rPr lang="en-US" altLang="id-ID" sz="1200" dirty="0" err="1">
                <a:solidFill>
                  <a:prstClr val="black"/>
                </a:solidFill>
              </a:rPr>
              <a:t>pemeriksaan</a:t>
            </a:r>
            <a:r>
              <a:rPr lang="en-US" altLang="id-ID" sz="1200" dirty="0">
                <a:solidFill>
                  <a:prstClr val="black"/>
                </a:solidFill>
              </a:rPr>
              <a:t> </a:t>
            </a:r>
            <a:r>
              <a:rPr lang="en-US" altLang="id-ID" sz="1200" dirty="0" err="1">
                <a:solidFill>
                  <a:prstClr val="black"/>
                </a:solidFill>
              </a:rPr>
              <a:t>terhadap</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Nama	:</a:t>
            </a:r>
          </a:p>
          <a:p>
            <a:pPr algn="just" defTabSz="685800" eaLnBrk="1" fontAlgn="base" hangingPunct="1">
              <a:spcBef>
                <a:spcPct val="0"/>
              </a:spcBef>
              <a:spcAft>
                <a:spcPct val="0"/>
              </a:spcAft>
            </a:pPr>
            <a:r>
              <a:rPr lang="en-US" altLang="id-ID" sz="1200" dirty="0">
                <a:solidFill>
                  <a:prstClr val="black"/>
                </a:solidFill>
              </a:rPr>
              <a:t>	NIP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Pangkat</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a:t>
            </a:r>
            <a:r>
              <a:rPr lang="en-US" altLang="id-ID" sz="1200" dirty="0" err="1">
                <a:solidFill>
                  <a:prstClr val="black"/>
                </a:solidFill>
              </a:rPr>
              <a:t>Jabatan</a:t>
            </a:r>
            <a:r>
              <a:rPr lang="en-US" altLang="id-ID" sz="1200" dirty="0">
                <a:solidFill>
                  <a:prstClr val="black"/>
                </a:solidFill>
              </a:rPr>
              <a:t>	:</a:t>
            </a:r>
          </a:p>
          <a:p>
            <a:pPr algn="just" defTabSz="685800" eaLnBrk="1" fontAlgn="base" hangingPunct="1">
              <a:spcBef>
                <a:spcPct val="0"/>
              </a:spcBef>
              <a:spcAft>
                <a:spcPct val="0"/>
              </a:spcAft>
            </a:pPr>
            <a:r>
              <a:rPr lang="en-US" altLang="id-ID" sz="1200" dirty="0">
                <a:solidFill>
                  <a:prstClr val="black"/>
                </a:solidFill>
              </a:rPr>
              <a:t>	</a:t>
            </a:r>
          </a:p>
          <a:p>
            <a:pPr algn="just" defTabSz="685800" eaLnBrk="1" fontAlgn="base" hangingPunct="1">
              <a:spcBef>
                <a:spcPct val="0"/>
              </a:spcBef>
              <a:spcAft>
                <a:spcPct val="0"/>
              </a:spcAft>
            </a:pPr>
            <a:endParaRPr lang="en-US" altLang="id-ID" sz="1800" dirty="0">
              <a:solidFill>
                <a:prstClr val="black"/>
              </a:solidFill>
            </a:endParaRPr>
          </a:p>
        </p:txBody>
      </p:sp>
    </p:spTree>
    <p:extLst>
      <p:ext uri="{BB962C8B-B14F-4D97-AF65-F5344CB8AC3E}">
        <p14:creationId xmlns:p14="http://schemas.microsoft.com/office/powerpoint/2010/main" val="353224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4595DA81-007A-4503-A9C6-810E842617EE}" type="slidenum">
              <a:rPr lang="en-GB" altLang="id-ID" sz="900">
                <a:solidFill>
                  <a:srgbClr val="045C75"/>
                </a:solidFill>
              </a:rPr>
              <a:pPr defTabSz="685800" eaLnBrk="1" fontAlgn="base" hangingPunct="1">
                <a:spcBef>
                  <a:spcPct val="0"/>
                </a:spcBef>
                <a:spcAft>
                  <a:spcPct val="0"/>
                </a:spcAft>
              </a:pPr>
              <a:t>31</a:t>
            </a:fld>
            <a:endParaRPr lang="en-GB" altLang="id-ID" sz="900">
              <a:solidFill>
                <a:srgbClr val="045C75"/>
              </a:solidFill>
            </a:endParaRPr>
          </a:p>
        </p:txBody>
      </p:sp>
      <p:sp>
        <p:nvSpPr>
          <p:cNvPr id="4" name="TextBox 3"/>
          <p:cNvSpPr txBox="1"/>
          <p:nvPr/>
        </p:nvSpPr>
        <p:spPr>
          <a:xfrm>
            <a:off x="1428750" y="823651"/>
            <a:ext cx="6572250" cy="4349909"/>
          </a:xfrm>
          <a:prstGeom prst="rect">
            <a:avLst/>
          </a:prstGeom>
          <a:noFill/>
        </p:spPr>
        <p:txBody>
          <a:bodyPr>
            <a:spAutoFit/>
          </a:bodyPr>
          <a:lstStyle/>
          <a:p>
            <a:pPr algn="just" defTabSz="685800" fontAlgn="base">
              <a:spcBef>
                <a:spcPct val="0"/>
              </a:spcBef>
              <a:spcAft>
                <a:spcPts val="450"/>
              </a:spcAft>
              <a:defRPr/>
            </a:pPr>
            <a:r>
              <a:rPr lang="en-US" sz="1200" dirty="0" err="1">
                <a:solidFill>
                  <a:prstClr val="black"/>
                </a:solidFill>
                <a:latin typeface="Times New Roman" panose="02020603050405020304" pitchFamily="18" charset="0"/>
              </a:rPr>
              <a:t>Karena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ia</a:t>
            </a:r>
            <a:r>
              <a:rPr lang="en-US" sz="1200" dirty="0">
                <a:solidFill>
                  <a:prstClr val="black"/>
                </a:solidFill>
                <a:latin typeface="Times New Roman" panose="02020603050405020304" pitchFamily="18" charset="0"/>
              </a:rPr>
              <a:t> di</a:t>
            </a:r>
            <a:r>
              <a:rPr lang="id-ID" sz="1200" dirty="0">
                <a:solidFill>
                  <a:prstClr val="black"/>
                </a:solidFill>
                <a:latin typeface="Times New Roman" panose="02020603050405020304" pitchFamily="18" charset="0"/>
              </a:rPr>
              <a:t>duga </a:t>
            </a:r>
            <a:r>
              <a:rPr lang="en-US" sz="1200" dirty="0" err="1">
                <a:solidFill>
                  <a:prstClr val="black"/>
                </a:solidFill>
                <a:latin typeface="Times New Roman" panose="02020603050405020304" pitchFamily="18" charset="0"/>
              </a:rPr>
              <a:t>telah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melakukan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pelanggaran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terhadap</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ketentuan</a:t>
            </a:r>
            <a:r>
              <a:rPr lang="en-US" sz="1200" dirty="0">
                <a:solidFill>
                  <a:prstClr val="black"/>
                </a:solidFill>
                <a:latin typeface="Times New Roman" panose="02020603050405020304" pitchFamily="18" charset="0"/>
              </a:rPr>
              <a:t> PP </a:t>
            </a:r>
            <a:r>
              <a:rPr lang="en-US" sz="1200" dirty="0" err="1">
                <a:solidFill>
                  <a:prstClr val="black"/>
                </a:solidFill>
                <a:latin typeface="Times New Roman" panose="02020603050405020304" pitchFamily="18" charset="0"/>
              </a:rPr>
              <a:t>Nomor</a:t>
            </a:r>
            <a:r>
              <a:rPr lang="en-US" sz="1200" dirty="0">
                <a:solidFill>
                  <a:prstClr val="black"/>
                </a:solidFill>
                <a:latin typeface="Times New Roman" panose="02020603050405020304" pitchFamily="18" charset="0"/>
              </a:rPr>
              <a:t> 53 </a:t>
            </a:r>
            <a:r>
              <a:rPr lang="en-US" sz="1200" dirty="0" err="1">
                <a:solidFill>
                  <a:prstClr val="black"/>
                </a:solidFill>
                <a:latin typeface="Times New Roman" panose="02020603050405020304" pitchFamily="18" charset="0"/>
              </a:rPr>
              <a:t>Tahun</a:t>
            </a:r>
            <a:r>
              <a:rPr lang="en-US" sz="1200" dirty="0">
                <a:solidFill>
                  <a:prstClr val="black"/>
                </a:solidFill>
                <a:latin typeface="Times New Roman" panose="02020603050405020304" pitchFamily="18" charset="0"/>
              </a:rPr>
              <a:t> 2010.</a:t>
            </a:r>
          </a:p>
          <a:p>
            <a:pPr algn="just" defTabSz="685800" fontAlgn="base">
              <a:spcBef>
                <a:spcPct val="0"/>
              </a:spcBef>
              <a:spcAft>
                <a:spcPts val="900"/>
              </a:spcAft>
              <a:defRPr/>
            </a:pPr>
            <a:r>
              <a:rPr lang="en-US" sz="1200" dirty="0" err="1">
                <a:solidFill>
                  <a:prstClr val="black"/>
                </a:solidFill>
                <a:latin typeface="Times New Roman" panose="02020603050405020304" pitchFamily="18" charset="0"/>
              </a:rPr>
              <a:t>Adapun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jalan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pemeriksaan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adalah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sebagai</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berikut</a:t>
            </a:r>
            <a:r>
              <a:rPr lang="en-US" sz="1200" dirty="0">
                <a:solidFill>
                  <a:prstClr val="black"/>
                </a:solidFill>
                <a:latin typeface="Times New Roman" panose="02020603050405020304" pitchFamily="18" charset="0"/>
              </a:rPr>
              <a:t> :</a:t>
            </a:r>
          </a:p>
          <a:p>
            <a:pPr algn="just" defTabSz="685800" fontAlgn="base">
              <a:spcBef>
                <a:spcPts val="450"/>
              </a:spcBef>
              <a:spcAft>
                <a:spcPts val="450"/>
              </a:spcAft>
              <a:defRPr/>
            </a:pPr>
            <a:r>
              <a:rPr lang="en-US" sz="1200" dirty="0">
                <a:solidFill>
                  <a:prstClr val="black"/>
                </a:solidFill>
                <a:latin typeface="Times New Roman" panose="02020603050405020304" pitchFamily="18" charset="0"/>
              </a:rPr>
              <a:t>.............................</a:t>
            </a:r>
            <a:r>
              <a:rPr lang="en-US" sz="1200" dirty="0" err="1">
                <a:solidFill>
                  <a:prstClr val="black"/>
                </a:solidFill>
                <a:latin typeface="Times New Roman" panose="02020603050405020304" pitchFamily="18" charset="0"/>
              </a:rPr>
              <a:t>Pertanyaan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a:defRPr/>
            </a:pPr>
            <a:r>
              <a:rPr lang="en-US" sz="1200" dirty="0" err="1">
                <a:solidFill>
                  <a:prstClr val="black"/>
                </a:solidFill>
                <a:latin typeface="Times New Roman" panose="02020603050405020304" pitchFamily="18" charset="0"/>
              </a:rPr>
              <a:t>Apakah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saat</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ini</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dalam</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keadaan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sehat</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startAt="2"/>
              <a:defRPr/>
            </a:pPr>
            <a:r>
              <a:rPr lang="en-US" sz="1200" dirty="0" err="1">
                <a:solidFill>
                  <a:prstClr val="black"/>
                </a:solidFill>
                <a:latin typeface="Times New Roman" panose="02020603050405020304" pitchFamily="18" charset="0"/>
              </a:rPr>
              <a:t>Bersediakah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diperiksa</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startAt="3"/>
              <a:defRPr/>
            </a:pPr>
            <a:r>
              <a:rPr lang="en-US" sz="1200" dirty="0" err="1">
                <a:solidFill>
                  <a:prstClr val="black"/>
                </a:solidFill>
                <a:latin typeface="Times New Roman" panose="02020603050405020304" pitchFamily="18" charset="0"/>
              </a:rPr>
              <a:t>Apakah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mengetahui</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mengapa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dipanggil</a:t>
            </a:r>
            <a:r>
              <a:rPr lang="en-US" sz="1200" dirty="0">
                <a:solidFill>
                  <a:prstClr val="black"/>
                </a:solidFill>
                <a:latin typeface="Times New Roman" panose="02020603050405020304" pitchFamily="18" charset="0"/>
              </a:rPr>
              <a:t>?</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startAt="4"/>
              <a:defRPr/>
            </a:pPr>
            <a:r>
              <a:rPr lang="en-US" sz="1200" dirty="0" err="1">
                <a:solidFill>
                  <a:prstClr val="black"/>
                </a:solidFill>
                <a:latin typeface="Times New Roman" panose="02020603050405020304" pitchFamily="18" charset="0"/>
              </a:rPr>
              <a:t>Apakah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bersedia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menjawab</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pertanyaan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dengan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jujur</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benar</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startAt="5"/>
              <a:defRPr/>
            </a:pPr>
            <a:r>
              <a:rPr lang="en-US" sz="1200" dirty="0" err="1">
                <a:solidFill>
                  <a:prstClr val="black"/>
                </a:solidFill>
                <a:latin typeface="Times New Roman" panose="02020603050405020304" pitchFamily="18" charset="0"/>
              </a:rPr>
              <a:t>Apakah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dalam</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pemeriksaan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ini</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dipaksa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dalam</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menjawab</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pertanyaan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buFont typeface="+mj-lt"/>
              <a:buAutoNum type="arabicPeriod" startAt="6"/>
              <a:defRPr/>
            </a:pPr>
            <a:r>
              <a:rPr lang="en-US" sz="1200" dirty="0" err="1">
                <a:solidFill>
                  <a:prstClr val="black"/>
                </a:solidFill>
                <a:latin typeface="Times New Roman" panose="02020603050405020304" pitchFamily="18" charset="0"/>
              </a:rPr>
              <a:t>Pertanyaan</a:t>
            </a: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dst</a:t>
            </a:r>
            <a:endParaRPr lang="en-US" sz="1200" dirty="0">
              <a:solidFill>
                <a:prstClr val="black"/>
              </a:solidFill>
              <a:latin typeface="Times New Roman" panose="02020603050405020304" pitchFamily="18" charset="0"/>
            </a:endParaRP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Dst</a:t>
            </a:r>
            <a:endParaRPr lang="en-US" sz="1200" dirty="0">
              <a:solidFill>
                <a:prstClr val="black"/>
              </a:solidFill>
              <a:latin typeface="Times New Roman" panose="02020603050405020304" pitchFamily="18" charset="0"/>
            </a:endParaRPr>
          </a:p>
          <a:p>
            <a:pPr marL="342900" indent="-342900" algn="just" defTabSz="685800" fontAlgn="base">
              <a:spcBef>
                <a:spcPts val="225"/>
              </a:spcBef>
              <a:spcAft>
                <a:spcPts val="225"/>
              </a:spcAft>
              <a:buFont typeface="+mj-lt"/>
              <a:buAutoNum type="arabicPeriod" startAt="7"/>
              <a:defRPr/>
            </a:pPr>
            <a:r>
              <a:rPr lang="en-US" sz="1200" dirty="0" err="1">
                <a:solidFill>
                  <a:prstClr val="black"/>
                </a:solidFill>
                <a:latin typeface="Times New Roman" panose="02020603050405020304" pitchFamily="18" charset="0"/>
              </a:rPr>
              <a:t>Apakah</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saudara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bersedia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untuk</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dipanggil</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kembali</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untuk</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diminta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keterangan</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apabila</a:t>
            </a:r>
            <a:r>
              <a:rPr lang="en-US" sz="1200" dirty="0">
                <a:solidFill>
                  <a:prstClr val="black"/>
                </a:solidFill>
                <a:latin typeface="Times New Roman" panose="02020603050405020304" pitchFamily="18" charset="0"/>
              </a:rPr>
              <a:t> </a:t>
            </a:r>
            <a:r>
              <a:rPr lang="en-US" sz="1200" dirty="0" err="1">
                <a:solidFill>
                  <a:prstClr val="black"/>
                </a:solidFill>
                <a:latin typeface="Times New Roman" panose="02020603050405020304" pitchFamily="18" charset="0"/>
              </a:rPr>
              <a:t>diperlukan</a:t>
            </a:r>
            <a:r>
              <a:rPr lang="en-US" sz="1200" dirty="0">
                <a:solidFill>
                  <a:prstClr val="black"/>
                </a:solidFill>
                <a:latin typeface="Times New Roman" panose="02020603050405020304" pitchFamily="18" charset="0"/>
              </a:rPr>
              <a:t> ?</a:t>
            </a:r>
          </a:p>
          <a:p>
            <a:pPr marL="342900" indent="-342900" algn="just" defTabSz="685800" fontAlgn="base">
              <a:spcBef>
                <a:spcPts val="225"/>
              </a:spcBef>
              <a:spcAft>
                <a:spcPts val="225"/>
              </a:spcAft>
              <a:defRPr/>
            </a:pPr>
            <a:r>
              <a:rPr lang="en-US" sz="1200" dirty="0">
                <a:solidFill>
                  <a:prstClr val="black"/>
                </a:solidFill>
                <a:latin typeface="Times New Roman" panose="02020603050405020304" pitchFamily="18" charset="0"/>
              </a:rPr>
              <a:t>	.. </a:t>
            </a:r>
            <a:r>
              <a:rPr lang="en-US" sz="1200" dirty="0" err="1">
                <a:solidFill>
                  <a:prstClr val="black"/>
                </a:solidFill>
                <a:latin typeface="Times New Roman" panose="02020603050405020304" pitchFamily="18" charset="0"/>
              </a:rPr>
              <a:t>Jawaban</a:t>
            </a:r>
            <a:r>
              <a:rPr lang="en-US" sz="1200" dirty="0">
                <a:solidFill>
                  <a:prstClr val="black"/>
                </a:solidFill>
                <a:latin typeface="Times New Roman" panose="02020603050405020304" pitchFamily="18" charset="0"/>
              </a:rPr>
              <a:t> .........................</a:t>
            </a:r>
          </a:p>
          <a:p>
            <a:pPr marL="342900" indent="-342900" algn="just" defTabSz="685800" fontAlgn="base">
              <a:spcBef>
                <a:spcPct val="0"/>
              </a:spcBef>
              <a:spcAft>
                <a:spcPct val="0"/>
              </a:spcAft>
              <a:defRPr/>
            </a:pPr>
            <a:endParaRPr lang="en-US" sz="600"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5971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F26D15FB-6A76-4D15-AB30-AF15BE33C711}" type="slidenum">
              <a:rPr lang="en-GB" altLang="id-ID" sz="900">
                <a:solidFill>
                  <a:srgbClr val="045C75"/>
                </a:solidFill>
              </a:rPr>
              <a:pPr defTabSz="685800" eaLnBrk="1" fontAlgn="base" hangingPunct="1">
                <a:spcBef>
                  <a:spcPct val="0"/>
                </a:spcBef>
                <a:spcAft>
                  <a:spcPct val="0"/>
                </a:spcAft>
              </a:pPr>
              <a:t>32</a:t>
            </a:fld>
            <a:endParaRPr lang="en-GB" altLang="id-ID" sz="900">
              <a:solidFill>
                <a:srgbClr val="045C75"/>
              </a:solidFill>
            </a:endParaRPr>
          </a:p>
        </p:txBody>
      </p:sp>
      <p:sp>
        <p:nvSpPr>
          <p:cNvPr id="4" name="Rectangle 3"/>
          <p:cNvSpPr/>
          <p:nvPr/>
        </p:nvSpPr>
        <p:spPr>
          <a:xfrm>
            <a:off x="1257300" y="680883"/>
            <a:ext cx="6686550" cy="4473019"/>
          </a:xfrm>
          <a:prstGeom prst="rect">
            <a:avLst/>
          </a:prstGeom>
        </p:spPr>
        <p:txBody>
          <a:bodyPr>
            <a:spAutoFit/>
          </a:bodyPr>
          <a:lstStyle/>
          <a:p>
            <a:pPr marL="342900" indent="-342900" algn="just" defTabSz="685800" fontAlgn="base">
              <a:spcBef>
                <a:spcPct val="0"/>
              </a:spcBef>
              <a:spcAft>
                <a:spcPts val="450"/>
              </a:spcAft>
              <a:defRPr/>
            </a:pPr>
            <a:r>
              <a:rPr lang="en-US" sz="1350" b="1" dirty="0" err="1">
                <a:solidFill>
                  <a:prstClr val="black"/>
                </a:solidFill>
                <a:latin typeface="Times New Roman" panose="02020603050405020304" pitchFamily="18" charset="0"/>
              </a:rPr>
              <a:t>Pertanyaan</a:t>
            </a:r>
            <a:r>
              <a:rPr lang="en-US" sz="1350" b="1" dirty="0">
                <a:solidFill>
                  <a:prstClr val="black"/>
                </a:solidFill>
                <a:latin typeface="Times New Roman" panose="02020603050405020304" pitchFamily="18" charset="0"/>
              </a:rPr>
              <a:t> </a:t>
            </a:r>
            <a:r>
              <a:rPr lang="en-US" sz="1350" b="1" dirty="0" err="1">
                <a:solidFill>
                  <a:prstClr val="black"/>
                </a:solidFill>
                <a:latin typeface="Times New Roman" panose="02020603050405020304" pitchFamily="18" charset="0"/>
              </a:rPr>
              <a:t>dibuat</a:t>
            </a:r>
            <a:r>
              <a:rPr lang="en-US" sz="1350" b="1" dirty="0">
                <a:solidFill>
                  <a:prstClr val="black"/>
                </a:solidFill>
                <a:latin typeface="Times New Roman" panose="02020603050405020304" pitchFamily="18" charset="0"/>
              </a:rPr>
              <a:t> </a:t>
            </a:r>
            <a:r>
              <a:rPr lang="en-US" sz="1350" b="1" dirty="0" err="1">
                <a:solidFill>
                  <a:prstClr val="black"/>
                </a:solidFill>
                <a:latin typeface="Times New Roman" panose="02020603050405020304" pitchFamily="18" charset="0"/>
              </a:rPr>
              <a:t>sesuai</a:t>
            </a:r>
            <a:r>
              <a:rPr lang="en-US" sz="1350" b="1" dirty="0">
                <a:solidFill>
                  <a:prstClr val="black"/>
                </a:solidFill>
                <a:latin typeface="Times New Roman" panose="02020603050405020304" pitchFamily="18" charset="0"/>
              </a:rPr>
              <a:t> </a:t>
            </a:r>
            <a:r>
              <a:rPr lang="en-US" sz="1350" b="1" dirty="0" err="1">
                <a:solidFill>
                  <a:prstClr val="black"/>
                </a:solidFill>
                <a:latin typeface="Times New Roman" panose="02020603050405020304" pitchFamily="18" charset="0"/>
              </a:rPr>
              <a:t>bukti</a:t>
            </a:r>
            <a:r>
              <a:rPr lang="en-US" sz="1350" b="1" dirty="0">
                <a:solidFill>
                  <a:prstClr val="black"/>
                </a:solidFill>
                <a:latin typeface="Times New Roman" panose="02020603050405020304" pitchFamily="18" charset="0"/>
              </a:rPr>
              <a:t> yang </a:t>
            </a:r>
            <a:r>
              <a:rPr lang="en-US" sz="1350" b="1" dirty="0" err="1">
                <a:solidFill>
                  <a:prstClr val="black"/>
                </a:solidFill>
                <a:latin typeface="Times New Roman" panose="02020603050405020304" pitchFamily="18" charset="0"/>
              </a:rPr>
              <a:t>ada</a:t>
            </a:r>
            <a:endParaRPr lang="en-US" sz="1350" b="1" dirty="0">
              <a:solidFill>
                <a:prstClr val="black"/>
              </a:solidFill>
              <a:latin typeface="Times New Roman" panose="02020603050405020304" pitchFamily="18" charset="0"/>
            </a:endParaRPr>
          </a:p>
          <a:p>
            <a:pPr algn="just" defTabSz="685800" fontAlgn="base">
              <a:spcBef>
                <a:spcPct val="0"/>
              </a:spcBef>
              <a:spcAft>
                <a:spcPct val="0"/>
              </a:spcAft>
              <a:defRPr/>
            </a:pPr>
            <a:r>
              <a:rPr lang="en-US" sz="1350" dirty="0" err="1">
                <a:solidFill>
                  <a:prstClr val="black"/>
                </a:solidFill>
                <a:latin typeface="Times New Roman" panose="02020603050405020304" pitchFamily="18" charset="0"/>
              </a:rPr>
              <a:t>Demikian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berita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acara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pemeriksaan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ini</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dibuat</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dengan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sebenarnya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telah</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dibacakan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dihadapan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saudara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serta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berita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acara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pemeriksaan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ini</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dapat</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dipergunakan</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sebagaimana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mestinya</a:t>
            </a:r>
            <a:r>
              <a:rPr lang="en-US" sz="1350" dirty="0">
                <a:solidFill>
                  <a:prstClr val="black"/>
                </a:solidFill>
                <a:latin typeface="Times New Roman" panose="02020603050405020304" pitchFamily="18" charset="0"/>
              </a:rPr>
              <a:t>.</a:t>
            </a:r>
          </a:p>
          <a:p>
            <a:pPr algn="just" defTabSz="685800" fontAlgn="base">
              <a:spcBef>
                <a:spcPct val="0"/>
              </a:spcBef>
              <a:spcAft>
                <a:spcPct val="0"/>
              </a:spcAft>
              <a:defRPr/>
            </a:pPr>
            <a:endParaRPr lang="en-US" sz="1350" dirty="0">
              <a:solidFill>
                <a:prstClr val="black"/>
              </a:solidFill>
              <a:latin typeface="Times New Roman" panose="02020603050405020304" pitchFamily="18" charset="0"/>
            </a:endParaRPr>
          </a:p>
          <a:p>
            <a:pPr algn="just" defTabSz="685800" fontAlgn="base">
              <a:spcBef>
                <a:spcPct val="0"/>
              </a:spcBef>
              <a:spcAft>
                <a:spcPct val="0"/>
              </a:spcAft>
              <a:defRPr/>
            </a:pPr>
            <a:endParaRPr lang="en-US" sz="1350" dirty="0">
              <a:solidFill>
                <a:prstClr val="black"/>
              </a:solidFill>
              <a:latin typeface="Times New Roman" panose="02020603050405020304" pitchFamily="18" charset="0"/>
            </a:endParaRPr>
          </a:p>
          <a:p>
            <a:pPr algn="just" defTabSz="685800" fontAlgn="base">
              <a:spcBef>
                <a:spcPct val="0"/>
              </a:spcBef>
              <a:spcAft>
                <a:spcPct val="0"/>
              </a:spcAft>
              <a:defRPr/>
            </a:pPr>
            <a:r>
              <a:rPr lang="en-US" sz="1350" dirty="0">
                <a:solidFill>
                  <a:prstClr val="black"/>
                </a:solidFill>
                <a:latin typeface="Times New Roman" panose="02020603050405020304" pitchFamily="18" charset="0"/>
              </a:rPr>
              <a:t>                                                                         Jakarta, </a:t>
            </a:r>
          </a:p>
          <a:p>
            <a:pPr algn="just" defTabSz="685800" fontAlgn="base">
              <a:spcBef>
                <a:spcPct val="0"/>
              </a:spcBef>
              <a:spcAft>
                <a:spcPct val="0"/>
              </a:spcAft>
              <a:defRPr/>
            </a:pPr>
            <a:endParaRPr lang="en-US" sz="1350" dirty="0">
              <a:solidFill>
                <a:prstClr val="black"/>
              </a:solidFill>
              <a:latin typeface="Times New Roman" panose="02020603050405020304" pitchFamily="18" charset="0"/>
            </a:endParaRPr>
          </a:p>
          <a:p>
            <a:pPr algn="just" defTabSz="685800" fontAlgn="base">
              <a:spcBef>
                <a:spcPct val="0"/>
              </a:spcBef>
              <a:spcAft>
                <a:spcPct val="0"/>
              </a:spcAft>
              <a:defRPr/>
            </a:pPr>
            <a:r>
              <a:rPr lang="en-US" sz="1350" dirty="0" err="1">
                <a:solidFill>
                  <a:prstClr val="black"/>
                </a:solidFill>
                <a:latin typeface="Times New Roman" panose="02020603050405020304" pitchFamily="18" charset="0"/>
              </a:rPr>
              <a:t>Pegawai</a:t>
            </a:r>
            <a:r>
              <a:rPr lang="en-US" sz="1350" dirty="0">
                <a:solidFill>
                  <a:prstClr val="black"/>
                </a:solidFill>
                <a:latin typeface="Times New Roman" panose="02020603050405020304" pitchFamily="18" charset="0"/>
              </a:rPr>
              <a:t> yang </a:t>
            </a:r>
            <a:r>
              <a:rPr lang="en-US" sz="1350" dirty="0" err="1">
                <a:solidFill>
                  <a:prstClr val="black"/>
                </a:solidFill>
                <a:latin typeface="Times New Roman" panose="02020603050405020304" pitchFamily="18" charset="0"/>
              </a:rPr>
              <a:t>diperiksa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Pejabat</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Pemeriksa</a:t>
            </a:r>
            <a:r>
              <a:rPr lang="en-US" sz="1350" dirty="0">
                <a:solidFill>
                  <a:prstClr val="black"/>
                </a:solidFill>
                <a:latin typeface="Times New Roman" panose="02020603050405020304" pitchFamily="18" charset="0"/>
              </a:rPr>
              <a:t> :</a:t>
            </a:r>
          </a:p>
          <a:p>
            <a:pPr algn="just" defTabSz="685800" fontAlgn="base">
              <a:spcBef>
                <a:spcPct val="0"/>
              </a:spcBef>
              <a:spcAft>
                <a:spcPct val="0"/>
              </a:spcAft>
              <a:defRPr/>
            </a:pPr>
            <a:endParaRPr lang="en-US" sz="1350" dirty="0">
              <a:solidFill>
                <a:prstClr val="black"/>
              </a:solidFill>
              <a:latin typeface="Times New Roman" panose="02020603050405020304" pitchFamily="18" charset="0"/>
            </a:endParaRPr>
          </a:p>
          <a:p>
            <a:pPr algn="just" defTabSz="685800" fontAlgn="base">
              <a:spcBef>
                <a:spcPct val="0"/>
              </a:spcBef>
              <a:spcAft>
                <a:spcPct val="0"/>
              </a:spcAft>
              <a:tabLst>
                <a:tab pos="1146572" algn="l"/>
                <a:tab pos="3630216" algn="l"/>
                <a:tab pos="4906566" algn="l"/>
              </a:tabLst>
              <a:defRPr/>
            </a:pPr>
            <a:r>
              <a:rPr lang="en-US" sz="1350" dirty="0" err="1">
                <a:solidFill>
                  <a:prstClr val="black"/>
                </a:solidFill>
                <a:latin typeface="Times New Roman" panose="02020603050405020304" pitchFamily="18" charset="0"/>
              </a:rPr>
              <a:t>Nama</a:t>
            </a:r>
            <a:r>
              <a:rPr lang="en-US" sz="1350" dirty="0">
                <a:solidFill>
                  <a:prstClr val="black"/>
                </a:solidFill>
                <a:latin typeface="Times New Roman" panose="02020603050405020304" pitchFamily="18" charset="0"/>
              </a:rPr>
              <a:t>	:                                                       	1. </a:t>
            </a:r>
            <a:r>
              <a:rPr lang="en-US" sz="1350" dirty="0" err="1">
                <a:solidFill>
                  <a:prstClr val="black"/>
                </a:solidFill>
                <a:latin typeface="Times New Roman" panose="02020603050405020304" pitchFamily="18" charset="0"/>
              </a:rPr>
              <a:t>Nama</a:t>
            </a: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NIP	:	    NIP	:		</a:t>
            </a:r>
          </a:p>
          <a:p>
            <a:pPr algn="just" defTabSz="685800" fontAlgn="base">
              <a:spcBef>
                <a:spcPct val="0"/>
              </a:spcBef>
              <a:spcAft>
                <a:spcPct val="0"/>
              </a:spcAft>
              <a:tabLst>
                <a:tab pos="1146572" algn="l"/>
                <a:tab pos="3630216" algn="l"/>
                <a:tab pos="4906566" algn="l"/>
              </a:tabLst>
              <a:defRPr/>
            </a:pPr>
            <a:r>
              <a:rPr lang="en-US" sz="1350" dirty="0" err="1">
                <a:solidFill>
                  <a:prstClr val="black"/>
                </a:solidFill>
                <a:latin typeface="Times New Roman" panose="02020603050405020304" pitchFamily="18" charset="0"/>
              </a:rPr>
              <a:t>Tanda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tangan</a:t>
            </a:r>
            <a:r>
              <a:rPr lang="en-US" sz="1350" dirty="0">
                <a:solidFill>
                  <a:prstClr val="black"/>
                </a:solidFill>
                <a:latin typeface="Times New Roman" panose="02020603050405020304" pitchFamily="18" charset="0"/>
              </a:rPr>
              <a:t>	:	    </a:t>
            </a:r>
            <a:r>
              <a:rPr lang="en-US" sz="1350" dirty="0" err="1">
                <a:solidFill>
                  <a:prstClr val="black"/>
                </a:solidFill>
                <a:latin typeface="Times New Roman" panose="02020603050405020304" pitchFamily="18" charset="0"/>
              </a:rPr>
              <a:t>Tanda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tangan</a:t>
            </a: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endParaRPr lang="en-US" sz="1050" dirty="0">
              <a:solidFill>
                <a:prstClr val="black"/>
              </a:solidFill>
              <a:latin typeface="Times New Roman" panose="02020603050405020304" pitchFamily="18" charset="0"/>
            </a:endParaRP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2. </a:t>
            </a:r>
            <a:r>
              <a:rPr lang="en-US" sz="1350" dirty="0" err="1">
                <a:solidFill>
                  <a:prstClr val="black"/>
                </a:solidFill>
                <a:latin typeface="Times New Roman" panose="02020603050405020304" pitchFamily="18" charset="0"/>
              </a:rPr>
              <a:t>Nama</a:t>
            </a: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NIP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Tanda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tangan</a:t>
            </a: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3. </a:t>
            </a:r>
            <a:r>
              <a:rPr lang="en-US" sz="1350" dirty="0" err="1">
                <a:solidFill>
                  <a:prstClr val="black"/>
                </a:solidFill>
                <a:latin typeface="Times New Roman" panose="02020603050405020304" pitchFamily="18" charset="0"/>
              </a:rPr>
              <a:t>Nama</a:t>
            </a:r>
            <a:r>
              <a:rPr lang="en-US" sz="1350" dirty="0">
                <a:solidFill>
                  <a:prstClr val="black"/>
                </a:solidFill>
                <a:latin typeface="Times New Roman" panose="02020603050405020304" pitchFamily="18" charset="0"/>
              </a:rPr>
              <a:t>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NIP	:</a:t>
            </a:r>
          </a:p>
          <a:p>
            <a:pPr algn="just" defTabSz="685800" fontAlgn="base">
              <a:spcBef>
                <a:spcPct val="0"/>
              </a:spcBef>
              <a:spcAft>
                <a:spcPct val="0"/>
              </a:spcAft>
              <a:tabLst>
                <a:tab pos="1146572" algn="l"/>
                <a:tab pos="3630216" algn="l"/>
                <a:tab pos="4906566" algn="l"/>
              </a:tabLst>
              <a:defRPr/>
            </a:pP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Tanda</a:t>
            </a:r>
            <a:r>
              <a:rPr lang="en-US" sz="1350" dirty="0">
                <a:solidFill>
                  <a:prstClr val="black"/>
                </a:solidFill>
                <a:latin typeface="Times New Roman" panose="02020603050405020304" pitchFamily="18" charset="0"/>
              </a:rPr>
              <a:t> </a:t>
            </a:r>
            <a:r>
              <a:rPr lang="en-US" sz="1350" dirty="0" err="1">
                <a:solidFill>
                  <a:prstClr val="black"/>
                </a:solidFill>
                <a:latin typeface="Times New Roman" panose="02020603050405020304" pitchFamily="18" charset="0"/>
              </a:rPr>
              <a:t>tangan</a:t>
            </a:r>
            <a:r>
              <a:rPr lang="en-US" sz="1350" dirty="0">
                <a:solidFill>
                  <a:prstClr val="black"/>
                </a:solidFill>
                <a:latin typeface="Times New Roman" panose="02020603050405020304" pitchFamily="18" charset="0"/>
              </a:rPr>
              <a:t>	: 	</a:t>
            </a:r>
          </a:p>
        </p:txBody>
      </p:sp>
    </p:spTree>
    <p:extLst>
      <p:ext uri="{BB962C8B-B14F-4D97-AF65-F5344CB8AC3E}">
        <p14:creationId xmlns:p14="http://schemas.microsoft.com/office/powerpoint/2010/main" val="456332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Scroll 1"/>
          <p:cNvSpPr/>
          <p:nvPr/>
        </p:nvSpPr>
        <p:spPr>
          <a:xfrm>
            <a:off x="432123" y="1085850"/>
            <a:ext cx="8153400" cy="3714750"/>
          </a:xfrm>
          <a:prstGeom prst="verticalScroll">
            <a:avLst>
              <a:gd name="adj" fmla="val 17361"/>
            </a:avLst>
          </a:prstGeom>
          <a:ln w="57150"/>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marL="736085" indent="-272861" defTabSz="913760">
              <a:buFontTx/>
              <a:buAutoNum type="arabicPeriod"/>
            </a:pPr>
            <a:r>
              <a:rPr lang="id-ID" sz="2000" b="1" noProof="1">
                <a:solidFill>
                  <a:prstClr val="black"/>
                </a:solidFill>
                <a:latin typeface="Arial Narrow" pitchFamily="34" charset="0"/>
              </a:rPr>
              <a:t>Setelah pemeriksaan atau setelah ybs tdk hadir untuk diperiksa, disusun LHP yang memuat intisari dari pemeriksaan ybs, yang terkait, bukti-bukti, informasi yang diperoleh pemeriksa. </a:t>
            </a:r>
          </a:p>
          <a:p>
            <a:pPr marL="736085" indent="-272861" defTabSz="913760"/>
            <a:r>
              <a:rPr lang="id-ID" sz="2000" b="1" noProof="1">
                <a:solidFill>
                  <a:prstClr val="black"/>
                </a:solidFill>
                <a:latin typeface="Arial Narrow" pitchFamily="34" charset="0"/>
              </a:rPr>
              <a:t>2.  LHP juga memuat analisa antara perbuatan ybs dengan peraturan yang terkait. </a:t>
            </a:r>
          </a:p>
          <a:p>
            <a:pPr marL="736085" indent="-272861" defTabSz="913760"/>
            <a:r>
              <a:rPr lang="id-ID" sz="2000" b="1" noProof="1">
                <a:solidFill>
                  <a:prstClr val="black"/>
                </a:solidFill>
                <a:latin typeface="Arial Narrow" pitchFamily="34" charset="0"/>
              </a:rPr>
              <a:t>3.  LHP juga memuat Kesimpulan dan Saran.</a:t>
            </a:r>
          </a:p>
        </p:txBody>
      </p:sp>
      <p:sp>
        <p:nvSpPr>
          <p:cNvPr id="4" name="7-Point Star 3"/>
          <p:cNvSpPr/>
          <p:nvPr/>
        </p:nvSpPr>
        <p:spPr>
          <a:xfrm>
            <a:off x="6629400" y="0"/>
            <a:ext cx="2057400" cy="971550"/>
          </a:xfrm>
          <a:prstGeom prst="star7">
            <a:avLst/>
          </a:prstGeom>
          <a:scene3d>
            <a:camera prst="orthographicFront"/>
            <a:lightRig rig="threePt" dir="t"/>
          </a:scene3d>
          <a:sp3d>
            <a:bevelT prst="angle"/>
          </a:sp3d>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algn="ctr" defTabSz="913760"/>
            <a:r>
              <a:rPr lang="id-ID" sz="2000" b="1" noProof="1">
                <a:solidFill>
                  <a:prstClr val="black"/>
                </a:solidFill>
                <a:latin typeface="Arial Narrow" pitchFamily="34" charset="0"/>
              </a:rPr>
              <a:t>LHP.</a:t>
            </a:r>
          </a:p>
        </p:txBody>
      </p:sp>
      <p:sp>
        <p:nvSpPr>
          <p:cNvPr id="3" name="TextBox 2"/>
          <p:cNvSpPr txBox="1"/>
          <p:nvPr/>
        </p:nvSpPr>
        <p:spPr>
          <a:xfrm>
            <a:off x="1721922" y="1095502"/>
            <a:ext cx="6507910" cy="646268"/>
          </a:xfrm>
          <a:prstGeom prst="rect">
            <a:avLst/>
          </a:prstGeom>
          <a:noFill/>
        </p:spPr>
        <p:txBody>
          <a:bodyPr wrap="square" lIns="91377" tIns="45689" rIns="91377" bIns="45689" rtlCol="0">
            <a:spAutoFit/>
          </a:bodyPr>
          <a:lstStyle/>
          <a:p>
            <a:pPr algn="ctr" defTabSz="913760"/>
            <a:r>
              <a:rPr lang="id-ID" sz="1800" b="1" noProof="1">
                <a:solidFill>
                  <a:prstClr val="black"/>
                </a:solidFill>
                <a:latin typeface="Arial Narrow" pitchFamily="34" charset="0"/>
              </a:rPr>
              <a:t>( Bila kewenangan menjatuhkan jenis hukuman  disiplin </a:t>
            </a:r>
          </a:p>
          <a:p>
            <a:pPr algn="ctr" defTabSz="913760"/>
            <a:r>
              <a:rPr lang="id-ID" sz="1800" b="1" noProof="1">
                <a:solidFill>
                  <a:prstClr val="black"/>
                </a:solidFill>
                <a:latin typeface="Arial Narrow" pitchFamily="34" charset="0"/>
              </a:rPr>
              <a:t>ada pd atasan yg lebih tinggi atau pejabat lain)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ard 1"/>
          <p:cNvSpPr/>
          <p:nvPr/>
        </p:nvSpPr>
        <p:spPr>
          <a:xfrm>
            <a:off x="325600" y="35674"/>
            <a:ext cx="8001000" cy="5054393"/>
          </a:xfrm>
          <a:prstGeom prst="flowChartPunchedCard">
            <a:avLst/>
          </a:prstGeom>
          <a:noFill/>
          <a:ln w="57150">
            <a:no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wrap="square" lIns="91377" tIns="45689" rIns="91377" bIns="45689">
            <a:spAutoFit/>
          </a:bodyPr>
          <a:lstStyle/>
          <a:p>
            <a:pPr marL="341075" indent="-341075" defTabSz="913760">
              <a:spcBef>
                <a:spcPts val="500"/>
              </a:spcBef>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srgbClr val="FF0000"/>
                </a:solidFill>
                <a:latin typeface="Arial Narrow" pitchFamily="34" charset="0"/>
              </a:rPr>
              <a:t>1.Latar belakang perbuatannya :</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Terpaksa dilakukan atau tidak.</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Disengaja atau tidak.</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Direncanakan atau tidak.</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Ada atau tidak keuantungan ybs / orang lain atas perbuatan tsb.</a:t>
            </a:r>
          </a:p>
          <a:p>
            <a:pPr marL="341075" indent="-341075" defTabSz="913760">
              <a:spcBef>
                <a:spcPts val="500"/>
              </a:spcBef>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srgbClr val="FF0000"/>
                </a:solidFill>
                <a:latin typeface="Arial Narrow" pitchFamily="34" charset="0"/>
              </a:rPr>
              <a:t>2. Berat / ringannya dan banyaknya pelanggaran :</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Pernah dilakukan PNS atau tidak.</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Bertentangan atau tidak dengan program pemerintah.</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Melanggar prinsip-pronsip kenegaraan atau tidak.</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Resistensi tinggi atau tidak terhadap PNS lain atau masyarakat.</a:t>
            </a:r>
          </a:p>
          <a:p>
            <a:pPr marL="341075" indent="-341075" defTabSz="913760">
              <a:spcBef>
                <a:spcPts val="500"/>
              </a:spcBef>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srgbClr val="FF0000"/>
                </a:solidFill>
                <a:latin typeface="Arial Narrow" pitchFamily="34" charset="0"/>
              </a:rPr>
              <a:t>3. Akibat pelanggaran :</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Ada dampak negatif terhadap unit kerja / Instansi / Pemerintah.</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Menurunkan citra negatif PNS pada unit kerja / Instansi/ Pemerintah.</a:t>
            </a:r>
          </a:p>
          <a:p>
            <a:pPr marL="341075" indent="-341075" defTabSz="913760">
              <a:spcBef>
                <a:spcPts val="500"/>
              </a:spcBef>
              <a:buFont typeface="Trebuchet MS" pitchFamily="34" charset="0"/>
              <a:buChar char="•"/>
              <a:tabLst>
                <a:tab pos="341075" algn="l"/>
                <a:tab pos="1254833" algn="l"/>
                <a:tab pos="2168594" algn="l"/>
                <a:tab pos="3082356" algn="l"/>
                <a:tab pos="3996119" algn="l"/>
                <a:tab pos="4909876" algn="l"/>
                <a:tab pos="5823638" algn="l"/>
                <a:tab pos="6737396" algn="l"/>
                <a:tab pos="7651157" algn="l"/>
                <a:tab pos="8564917" algn="l"/>
                <a:tab pos="9478676" algn="l"/>
                <a:tab pos="10392436" algn="l"/>
              </a:tabLst>
            </a:pPr>
            <a:r>
              <a:rPr lang="id-ID" noProof="1">
                <a:solidFill>
                  <a:prstClr val="white"/>
                </a:solidFill>
                <a:latin typeface="Arial Narrow" pitchFamily="34" charset="0"/>
              </a:rPr>
              <a:t>Menghalangi pelaksanaan tugas unit kerja / Instansi / Pemerintah.</a:t>
            </a:r>
          </a:p>
        </p:txBody>
      </p:sp>
      <p:sp>
        <p:nvSpPr>
          <p:cNvPr id="3" name="TextBox 2"/>
          <p:cNvSpPr txBox="1"/>
          <p:nvPr/>
        </p:nvSpPr>
        <p:spPr>
          <a:xfrm>
            <a:off x="2232559" y="649426"/>
            <a:ext cx="6666017" cy="530906"/>
          </a:xfrm>
          <a:prstGeom prst="rect">
            <a:avLst/>
          </a:prstGeom>
          <a:noFill/>
        </p:spPr>
        <p:txBody>
          <a:bodyPr wrap="square" lIns="91377" tIns="45689" rIns="91377" bIns="45689" rtlCol="0">
            <a:spAutoFit/>
          </a:bodyPr>
          <a:lstStyle/>
          <a:p>
            <a:pPr algn="r" defTabSz="913760"/>
            <a:r>
              <a:rPr lang="id-ID" noProof="1">
                <a:solidFill>
                  <a:srgbClr val="FF0000"/>
                </a:solidFill>
              </a:rPr>
              <a:t>III. </a:t>
            </a:r>
            <a:r>
              <a:rPr lang="id-ID" b="1" noProof="1">
                <a:solidFill>
                  <a:srgbClr val="FF0000"/>
                </a:solidFill>
              </a:rPr>
              <a:t>PERTIMBANGAN DLM MENENTUKAN JENIS HUKUMAN YANG AKAN DIJATUHKAN</a:t>
            </a:r>
          </a:p>
          <a:p>
            <a:pPr algn="r" defTabSz="913760"/>
            <a:endParaRPr lang="id-ID" noProof="1">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000" y="1028703"/>
            <a:ext cx="8640000" cy="4062588"/>
          </a:xfrm>
          <a:prstGeom prst="rect">
            <a:avLst/>
          </a:prstGeom>
          <a:noFill/>
          <a:ln w="57150">
            <a:noFill/>
          </a:ln>
        </p:spPr>
        <p:style>
          <a:lnRef idx="1">
            <a:schemeClr val="accent3"/>
          </a:lnRef>
          <a:fillRef idx="2">
            <a:schemeClr val="accent3"/>
          </a:fillRef>
          <a:effectRef idx="1">
            <a:schemeClr val="accent3"/>
          </a:effectRef>
          <a:fontRef idx="minor">
            <a:schemeClr val="dk1"/>
          </a:fontRef>
        </p:style>
        <p:txBody>
          <a:bodyPr wrap="square" lIns="91377" tIns="45689" rIns="91377" bIns="45689">
            <a:spAutoFit/>
          </a:bodyPr>
          <a:lstStyle/>
          <a:p>
            <a:pPr marL="342662" indent="-341075" defTabSz="913760">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srgbClr val="FF0000"/>
                </a:solidFill>
                <a:latin typeface="Trebuchet MS" pitchFamily="34" charset="0"/>
              </a:rPr>
              <a:t>4. Dampak jenis hukuman terhadap ybs</a:t>
            </a:r>
            <a:r>
              <a:rPr lang="id-ID" sz="1800" noProof="1">
                <a:solidFill>
                  <a:srgbClr val="0070C0"/>
                </a:solidFill>
                <a:latin typeface="Trebuchet MS" pitchFamily="34" charset="0"/>
              </a:rPr>
              <a:t>.</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Apakah jenis tersebut akan memberikan efek jera atau tidak terhadap ybs.</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Cepat atau tidak dampaknya kepada ybs.</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Hukuman tersebut mempengaruhi psikologis ybs atau tidak.</a:t>
            </a:r>
          </a:p>
          <a:p>
            <a:pPr marL="342662" indent="-341075" defTabSz="913760">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endParaRPr lang="id-ID" sz="1800" noProof="1">
              <a:solidFill>
                <a:srgbClr val="000000"/>
              </a:solidFill>
              <a:latin typeface="Trebuchet MS" pitchFamily="34" charset="0"/>
            </a:endParaRPr>
          </a:p>
          <a:p>
            <a:pPr marL="342662" indent="-341075" defTabSz="913760">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srgbClr val="FF0000"/>
                </a:solidFill>
                <a:latin typeface="Trebuchet MS" pitchFamily="34" charset="0"/>
              </a:rPr>
              <a:t>5. Kesesuaian dengan peraturan</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Apakah telah ditetapkan limitatip dalam peraturan atau tidak.( mis : Kawen/ Cerai , TMK)</a:t>
            </a:r>
          </a:p>
          <a:p>
            <a:pPr marL="342662" indent="-341075" defTabSz="913760">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endParaRPr lang="id-ID" sz="1800" noProof="1">
              <a:solidFill>
                <a:srgbClr val="000000"/>
              </a:solidFill>
              <a:latin typeface="Trebuchet MS" pitchFamily="34" charset="0"/>
            </a:endParaRPr>
          </a:p>
          <a:p>
            <a:pPr marL="342662" indent="-341075" defTabSz="913760">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srgbClr val="FF0000"/>
                </a:solidFill>
                <a:latin typeface="Trebuchet MS" pitchFamily="34" charset="0"/>
              </a:rPr>
              <a:t>6. Kejujuran / Penyesalan ybs.</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Apakah mempersulit atau tidak.</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Apakah ada kemungkinan akan mengulangi perbuatannya atau tidak.</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Apakah perbuatan tersebut telah pernah dilakukan sebelumnya atau tidak.</a:t>
            </a:r>
          </a:p>
          <a:p>
            <a:pPr marL="342662" indent="-341075" defTabSz="913760">
              <a:buFont typeface="Trebuchet MS" pitchFamily="34" charset="0"/>
              <a:buChar char="•"/>
              <a:tabLst>
                <a:tab pos="342662" algn="l"/>
                <a:tab pos="1256418" algn="l"/>
                <a:tab pos="2170181" algn="l"/>
                <a:tab pos="3083939" algn="l"/>
                <a:tab pos="3997700" algn="l"/>
                <a:tab pos="4911462" algn="l"/>
                <a:tab pos="5825225" algn="l"/>
                <a:tab pos="6738982" algn="l"/>
                <a:tab pos="7652744" algn="l"/>
                <a:tab pos="8566502" algn="l"/>
                <a:tab pos="9480263" algn="l"/>
                <a:tab pos="10394023" algn="l"/>
              </a:tabLst>
            </a:pPr>
            <a:r>
              <a:rPr lang="id-ID" sz="1800" noProof="1">
                <a:solidFill>
                  <a:prstClr val="white"/>
                </a:solidFill>
                <a:latin typeface="Trebuchet MS" pitchFamily="34" charset="0"/>
              </a:rPr>
              <a:t>Kondite ybs sebelum pelanggaran tersebut.</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06" name="Group 50"/>
          <p:cNvGraphicFramePr>
            <a:graphicFrameLocks noGrp="1"/>
          </p:cNvGraphicFramePr>
          <p:nvPr>
            <p:extLst>
              <p:ext uri="{D42A27DB-BD31-4B8C-83A1-F6EECF244321}">
                <p14:modId xmlns:p14="http://schemas.microsoft.com/office/powerpoint/2010/main" val="2017639936"/>
              </p:ext>
            </p:extLst>
          </p:nvPr>
        </p:nvGraphicFramePr>
        <p:xfrm>
          <a:off x="139703" y="857251"/>
          <a:ext cx="8851901" cy="4029343"/>
        </p:xfrm>
        <a:graphic>
          <a:graphicData uri="http://schemas.openxmlformats.org/drawingml/2006/table">
            <a:tbl>
              <a:tblPr>
                <a:tableStyleId>{327F97BB-C833-4FB7-BDE5-3F7075034690}</a:tableStyleId>
              </a:tblPr>
              <a:tblGrid>
                <a:gridCol w="469900">
                  <a:extLst>
                    <a:ext uri="{9D8B030D-6E8A-4147-A177-3AD203B41FA5}">
                      <a16:colId xmlns:a16="http://schemas.microsoft.com/office/drawing/2014/main" val="20000"/>
                    </a:ext>
                  </a:extLst>
                </a:gridCol>
                <a:gridCol w="1379968">
                  <a:extLst>
                    <a:ext uri="{9D8B030D-6E8A-4147-A177-3AD203B41FA5}">
                      <a16:colId xmlns:a16="http://schemas.microsoft.com/office/drawing/2014/main" val="20001"/>
                    </a:ext>
                  </a:extLst>
                </a:gridCol>
                <a:gridCol w="1820737">
                  <a:extLst>
                    <a:ext uri="{9D8B030D-6E8A-4147-A177-3AD203B41FA5}">
                      <a16:colId xmlns:a16="http://schemas.microsoft.com/office/drawing/2014/main" val="20002"/>
                    </a:ext>
                  </a:extLst>
                </a:gridCol>
                <a:gridCol w="2592729">
                  <a:extLst>
                    <a:ext uri="{9D8B030D-6E8A-4147-A177-3AD203B41FA5}">
                      <a16:colId xmlns:a16="http://schemas.microsoft.com/office/drawing/2014/main" val="20003"/>
                    </a:ext>
                  </a:extLst>
                </a:gridCol>
                <a:gridCol w="2588567">
                  <a:extLst>
                    <a:ext uri="{9D8B030D-6E8A-4147-A177-3AD203B41FA5}">
                      <a16:colId xmlns:a16="http://schemas.microsoft.com/office/drawing/2014/main" val="20004"/>
                    </a:ext>
                  </a:extLst>
                </a:gridCol>
              </a:tblGrid>
              <a:tr h="436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No</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PJBW </a:t>
                      </a:r>
                      <a:r>
                        <a:rPr kumimoji="0" lang="en-US" sz="900" u="none" strike="noStrike" cap="none" normalizeH="0" baseline="0" dirty="0" err="1">
                          <a:ln>
                            <a:noFill/>
                          </a:ln>
                          <a:effectLst/>
                          <a:latin typeface="Cambria" panose="02040503050406030204" pitchFamily="18" charset="0"/>
                        </a:rPr>
                        <a:t>yg</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Menghukum</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8487" marB="28487"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Jenis</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Kepegawaian</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PJB </a:t>
                      </a:r>
                      <a:r>
                        <a:rPr kumimoji="0" lang="en-US" sz="900" u="none" strike="noStrike" cap="none" normalizeH="0" baseline="0" dirty="0" err="1">
                          <a:ln>
                            <a:noFill/>
                          </a:ln>
                          <a:effectLst/>
                          <a:latin typeface="Cambria" panose="02040503050406030204" pitchFamily="18" charset="0"/>
                        </a:rPr>
                        <a:t>yg</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Dihukum</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Cambria" panose="02040503050406030204" pitchFamily="18" charset="0"/>
                        </a:rPr>
                        <a:t>Jenis Hukuman</a:t>
                      </a:r>
                      <a:endParaRPr kumimoji="0" lang="en-US" sz="9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0"/>
                  </a:ext>
                </a:extLst>
              </a:tr>
              <a:tr h="3006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1</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Cambria" panose="02040503050406030204" pitchFamily="18" charset="0"/>
                        </a:rPr>
                        <a:t>Presiden</a:t>
                      </a:r>
                      <a:endParaRPr kumimoji="0" lang="en-US" sz="9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Semua</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Eselon</a:t>
                      </a:r>
                      <a:r>
                        <a:rPr kumimoji="0" lang="en-US" sz="900" u="none" strike="noStrike" cap="none" normalizeH="0" baseline="0" dirty="0">
                          <a:ln>
                            <a:noFill/>
                          </a:ln>
                          <a:effectLst/>
                          <a:latin typeface="Cambria" panose="02040503050406030204" pitchFamily="18" charset="0"/>
                        </a:rPr>
                        <a:t> I</a:t>
                      </a:r>
                      <a:endParaRPr kumimoji="0" lang="en-US" sz="9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Cambria" panose="02040503050406030204" pitchFamily="18" charset="0"/>
                        </a:rPr>
                        <a:t>Pasal  7 ayat (4) huruf b, c, d, e.</a:t>
                      </a:r>
                      <a:endParaRPr kumimoji="0" lang="en-US" sz="9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1"/>
                  </a:ext>
                </a:extLst>
              </a:tr>
              <a:tr h="300697">
                <a:tc rowSpan="8">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2</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rowSpan="8">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PPK </a:t>
                      </a:r>
                      <a:r>
                        <a:rPr kumimoji="0" lang="en-US" sz="900" u="none" strike="noStrike" cap="none" normalizeH="0" baseline="0" dirty="0" err="1">
                          <a:ln>
                            <a:noFill/>
                          </a:ln>
                          <a:effectLst/>
                          <a:latin typeface="Cambria" panose="02040503050406030204" pitchFamily="18" charset="0"/>
                        </a:rPr>
                        <a:t>Pusat</a:t>
                      </a:r>
                      <a:endParaRPr kumimoji="0" lang="en-US" sz="900" u="none" strike="noStrike" cap="none" normalizeH="0" baseline="0" dirty="0">
                        <a:ln>
                          <a:noFill/>
                        </a:ln>
                        <a:effectLst/>
                        <a:latin typeface="Cambria"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dirty="0">
                        <a:ln>
                          <a:noFill/>
                        </a:ln>
                        <a:effectLst/>
                        <a:latin typeface="Cambria"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Cambria" panose="02040503050406030204" pitchFamily="18" charset="0"/>
                        </a:rPr>
                        <a:t>  (MENTRI</a:t>
                      </a:r>
                      <a:r>
                        <a:rPr kumimoji="0" lang="id-ID" sz="1500" u="none" strike="noStrike" cap="none" normalizeH="0" baseline="0" dirty="0">
                          <a:ln>
                            <a:noFill/>
                          </a:ln>
                          <a:effectLst/>
                          <a:latin typeface="Cambria" panose="02040503050406030204" pitchFamily="18" charset="0"/>
                        </a:rPr>
                        <a:t> </a:t>
                      </a:r>
                      <a:r>
                        <a:rPr kumimoji="0" lang="en-US" sz="1500" u="none" strike="noStrike" cap="none" normalizeH="0" baseline="0" dirty="0">
                          <a:ln>
                            <a:noFill/>
                          </a:ln>
                          <a:effectLst/>
                          <a:latin typeface="Cambria" panose="02040503050406030204" pitchFamily="18" charset="0"/>
                        </a:rPr>
                        <a:t>/ KA. LEMB)</a:t>
                      </a:r>
                      <a:endParaRPr kumimoji="0" lang="en-US" sz="15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rowSpan="8">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PNS </a:t>
                      </a:r>
                      <a:r>
                        <a:rPr kumimoji="0" lang="en-US" sz="900" u="none" strike="noStrike" cap="none" normalizeH="0" baseline="0" dirty="0" err="1">
                          <a:ln>
                            <a:noFill/>
                          </a:ln>
                          <a:effectLst/>
                          <a:latin typeface="Cambria" panose="02040503050406030204" pitchFamily="18" charset="0"/>
                        </a:rPr>
                        <a:t>Instansi</a:t>
                      </a:r>
                      <a:endParaRPr kumimoji="0" lang="en-US" sz="900" u="none" strike="noStrike" cap="none" normalizeH="0" baseline="0" dirty="0">
                        <a:ln>
                          <a:noFill/>
                        </a:ln>
                        <a:effectLst/>
                        <a:latin typeface="Cambria"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1.  </a:t>
                      </a:r>
                      <a:r>
                        <a:rPr kumimoji="0" lang="en-US" sz="900" u="none" strike="noStrike" cap="none" normalizeH="0" baseline="0" dirty="0" err="1">
                          <a:ln>
                            <a:noFill/>
                          </a:ln>
                          <a:effectLst/>
                          <a:latin typeface="Cambria" panose="02040503050406030204" pitchFamily="18" charset="0"/>
                        </a:rPr>
                        <a:t>Eselon</a:t>
                      </a:r>
                      <a:r>
                        <a:rPr kumimoji="0" lang="en-US" sz="900" u="none" strike="noStrike" cap="none" normalizeH="0" baseline="0" dirty="0">
                          <a:ln>
                            <a:noFill/>
                          </a:ln>
                          <a:effectLst/>
                          <a:latin typeface="Cambria" panose="02040503050406030204" pitchFamily="18" charset="0"/>
                        </a:rPr>
                        <a:t> I</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(2), (3), (4) </a:t>
                      </a: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a</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2"/>
                  </a:ext>
                </a:extLst>
              </a:tr>
              <a:tr h="4273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2.  </a:t>
                      </a:r>
                      <a:r>
                        <a:rPr kumimoji="0" lang="en-US" sz="900" u="none" strike="noStrike" cap="none" normalizeH="0" baseline="0" dirty="0" err="1">
                          <a:ln>
                            <a:noFill/>
                          </a:ln>
                          <a:effectLst/>
                          <a:latin typeface="Cambria" panose="02040503050406030204" pitchFamily="18" charset="0"/>
                        </a:rPr>
                        <a:t>Jenjang</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Utama</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(2), (3), (4)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3"/>
                  </a:ext>
                </a:extLst>
              </a:tr>
              <a:tr h="4273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3.  IV/d – IV/e</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(2), (3), (4)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a, d, e.</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4"/>
                  </a:ext>
                </a:extLst>
              </a:tr>
              <a:tr h="30069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4.  </a:t>
                      </a:r>
                      <a:r>
                        <a:rPr kumimoji="0" lang="en-US" sz="900" u="none" strike="noStrike" cap="none" normalizeH="0" baseline="0" dirty="0" err="1">
                          <a:ln>
                            <a:noFill/>
                          </a:ln>
                          <a:effectLst/>
                          <a:latin typeface="Cambria" panose="02040503050406030204" pitchFamily="18" charset="0"/>
                        </a:rPr>
                        <a:t>Eselon</a:t>
                      </a:r>
                      <a:r>
                        <a:rPr kumimoji="0" lang="en-US" sz="900" u="none" strike="noStrike" cap="none" normalizeH="0" baseline="0" dirty="0">
                          <a:ln>
                            <a:noFill/>
                          </a:ln>
                          <a:effectLst/>
                          <a:latin typeface="Cambria" panose="02040503050406030204" pitchFamily="18" charset="0"/>
                        </a:rPr>
                        <a:t> II, </a:t>
                      </a:r>
                      <a:r>
                        <a:rPr kumimoji="0" lang="en-US" sz="900" u="none" strike="noStrike" cap="none" normalizeH="0" baseline="0" dirty="0" err="1">
                          <a:ln>
                            <a:noFill/>
                          </a:ln>
                          <a:effectLst/>
                          <a:latin typeface="Cambria" panose="02040503050406030204" pitchFamily="18" charset="0"/>
                        </a:rPr>
                        <a:t>Madya</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Penyelia</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(3), (4)</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5"/>
                  </a:ext>
                </a:extLst>
              </a:tr>
              <a:tr h="680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5.  </a:t>
                      </a:r>
                      <a:r>
                        <a:rPr kumimoji="0" lang="en-US" sz="900" u="none" strike="noStrike" cap="none" normalizeH="0" baseline="0" dirty="0" err="1">
                          <a:ln>
                            <a:noFill/>
                          </a:ln>
                          <a:effectLst/>
                          <a:latin typeface="Cambria" panose="02040503050406030204" pitchFamily="18" charset="0"/>
                        </a:rPr>
                        <a:t>Eselon</a:t>
                      </a:r>
                      <a:r>
                        <a:rPr kumimoji="0" lang="en-US" sz="900" u="none" strike="noStrike" cap="none" normalizeH="0" baseline="0" dirty="0">
                          <a:ln>
                            <a:noFill/>
                          </a:ln>
                          <a:effectLst/>
                          <a:latin typeface="Cambria" panose="02040503050406030204" pitchFamily="18" charset="0"/>
                        </a:rPr>
                        <a:t> II </a:t>
                      </a:r>
                      <a:r>
                        <a:rPr kumimoji="0" lang="en-US" sz="900" u="none" strike="noStrike" cap="none" normalizeH="0" baseline="0" dirty="0" err="1">
                          <a:ln>
                            <a:noFill/>
                          </a:ln>
                          <a:effectLst/>
                          <a:latin typeface="Cambria" panose="02040503050406030204" pitchFamily="18" charset="0"/>
                        </a:rPr>
                        <a:t>yg</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bertanggung</a:t>
                      </a:r>
                      <a:endParaRPr kumimoji="0" lang="en-US" sz="900" u="none" strike="noStrike" cap="none" normalizeH="0" baseline="0" dirty="0">
                        <a:ln>
                          <a:noFill/>
                        </a:ln>
                        <a:effectLst/>
                        <a:latin typeface="Cambria"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jawab</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langsung</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kpd</a:t>
                      </a:r>
                      <a:r>
                        <a:rPr kumimoji="0" lang="en-US" sz="900" u="none" strike="noStrike" cap="none" normalizeH="0" baseline="0" dirty="0">
                          <a:ln>
                            <a:noFill/>
                          </a:ln>
                          <a:effectLst/>
                          <a:latin typeface="Cambria" panose="02040503050406030204" pitchFamily="18" charset="0"/>
                        </a:rPr>
                        <a:t> PPK</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(2), (3), (4)</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6"/>
                  </a:ext>
                </a:extLst>
              </a:tr>
              <a:tr h="30069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6.  IV/a – IV/c</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(3), (4) </a:t>
                      </a: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a,d,e</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7"/>
                  </a:ext>
                </a:extLst>
              </a:tr>
              <a:tr h="4273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7.  </a:t>
                      </a:r>
                      <a:r>
                        <a:rPr kumimoji="0" lang="en-US" sz="900" u="none" strike="noStrike" cap="none" normalizeH="0" baseline="0" dirty="0" err="1">
                          <a:ln>
                            <a:noFill/>
                          </a:ln>
                          <a:effectLst/>
                          <a:latin typeface="Cambria" panose="02040503050406030204" pitchFamily="18" charset="0"/>
                        </a:rPr>
                        <a:t>Eselon</a:t>
                      </a:r>
                      <a:r>
                        <a:rPr kumimoji="0" lang="en-US" sz="900" u="none" strike="noStrike" cap="none" normalizeH="0" baseline="0" dirty="0">
                          <a:ln>
                            <a:noFill/>
                          </a:ln>
                          <a:effectLst/>
                          <a:latin typeface="Cambria" panose="02040503050406030204" pitchFamily="18" charset="0"/>
                        </a:rPr>
                        <a:t> III, </a:t>
                      </a:r>
                      <a:r>
                        <a:rPr kumimoji="0" lang="en-US" sz="900" u="none" strike="noStrike" cap="none" normalizeH="0" baseline="0" dirty="0" err="1">
                          <a:ln>
                            <a:noFill/>
                          </a:ln>
                          <a:effectLst/>
                          <a:latin typeface="Cambria" panose="02040503050406030204" pitchFamily="18" charset="0"/>
                        </a:rPr>
                        <a:t>Muda</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Penyelia</a:t>
                      </a:r>
                      <a:endParaRPr kumimoji="0" lang="en-US" sz="900" u="none" strike="noStrike" cap="none" normalizeH="0" baseline="0" dirty="0">
                        <a:ln>
                          <a:noFill/>
                        </a:ln>
                        <a:effectLst/>
                        <a:latin typeface="Cambria"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ke</a:t>
                      </a:r>
                      <a:r>
                        <a:rPr kumimoji="0" lang="en-US" sz="900" u="none" strike="noStrike" cap="none" normalizeH="0" baseline="0" dirty="0">
                          <a:ln>
                            <a:noFill/>
                          </a:ln>
                          <a:effectLst/>
                          <a:latin typeface="Cambria" panose="02040503050406030204" pitchFamily="18" charset="0"/>
                        </a:rPr>
                        <a:t> </a:t>
                      </a:r>
                      <a:r>
                        <a:rPr kumimoji="0" lang="en-US" sz="900" u="none" strike="noStrike" cap="none" normalizeH="0" baseline="0" dirty="0" err="1">
                          <a:ln>
                            <a:noFill/>
                          </a:ln>
                          <a:effectLst/>
                          <a:latin typeface="Cambria" panose="02040503050406030204" pitchFamily="18" charset="0"/>
                        </a:rPr>
                        <a:t>bawah</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(3) </a:t>
                      </a: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c, (4)</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8"/>
                  </a:ext>
                </a:extLst>
              </a:tr>
              <a:tr h="4273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Cambria" panose="02040503050406030204" pitchFamily="18" charset="0"/>
                        </a:rPr>
                        <a:t>8.  III/d  ke bawah</a:t>
                      </a:r>
                      <a:endParaRPr kumimoji="0" lang="en-US" sz="900" b="1" i="0" u="none" strike="noStrike" cap="none" normalizeH="0" baseline="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dirty="0" err="1">
                          <a:ln>
                            <a:noFill/>
                          </a:ln>
                          <a:effectLst/>
                          <a:latin typeface="Cambria" panose="02040503050406030204" pitchFamily="18" charset="0"/>
                        </a:rPr>
                        <a:t>Pasal</a:t>
                      </a:r>
                      <a:r>
                        <a:rPr kumimoji="0" lang="en-US" sz="900" u="none" strike="noStrike" cap="none" normalizeH="0" baseline="0" dirty="0">
                          <a:ln>
                            <a:noFill/>
                          </a:ln>
                          <a:effectLst/>
                          <a:latin typeface="Cambria" panose="02040503050406030204" pitchFamily="18" charset="0"/>
                        </a:rPr>
                        <a:t>  7 </a:t>
                      </a:r>
                      <a:r>
                        <a:rPr kumimoji="0" lang="en-US" sz="900" u="none" strike="noStrike" cap="none" normalizeH="0" baseline="0" dirty="0" err="1">
                          <a:ln>
                            <a:noFill/>
                          </a:ln>
                          <a:effectLst/>
                          <a:latin typeface="Cambria" panose="02040503050406030204" pitchFamily="18" charset="0"/>
                        </a:rPr>
                        <a:t>ayat</a:t>
                      </a:r>
                      <a:r>
                        <a:rPr kumimoji="0" lang="en-US" sz="900" u="none" strike="noStrike" cap="none" normalizeH="0" baseline="0" dirty="0">
                          <a:ln>
                            <a:noFill/>
                          </a:ln>
                          <a:effectLst/>
                          <a:latin typeface="Cambria" panose="02040503050406030204" pitchFamily="18" charset="0"/>
                        </a:rPr>
                        <a:t> (3) </a:t>
                      </a: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c, (4) </a:t>
                      </a:r>
                      <a:r>
                        <a:rPr kumimoji="0" lang="en-US" sz="900" u="none" strike="noStrike" cap="none" normalizeH="0" baseline="0" dirty="0" err="1">
                          <a:ln>
                            <a:noFill/>
                          </a:ln>
                          <a:effectLst/>
                          <a:latin typeface="Cambria" panose="02040503050406030204" pitchFamily="18" charset="0"/>
                        </a:rPr>
                        <a:t>huruf</a:t>
                      </a:r>
                      <a:r>
                        <a:rPr kumimoji="0" lang="en-US" sz="900" u="none" strike="noStrike" cap="none" normalizeH="0" baseline="0" dirty="0">
                          <a:ln>
                            <a:noFill/>
                          </a:ln>
                          <a:effectLst/>
                          <a:latin typeface="Cambria" panose="02040503050406030204" pitchFamily="18" charset="0"/>
                        </a:rPr>
                        <a:t> a, d, e.</a:t>
                      </a:r>
                      <a:endParaRPr kumimoji="0" lang="en-US" sz="9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0009"/>
                  </a:ext>
                </a:extLst>
              </a:tr>
            </a:tbl>
          </a:graphicData>
        </a:graphic>
      </p:graphicFrame>
      <p:sp>
        <p:nvSpPr>
          <p:cNvPr id="18481" name="Title 1"/>
          <p:cNvSpPr>
            <a:spLocks noGrp="1"/>
          </p:cNvSpPr>
          <p:nvPr>
            <p:ph type="ctrTitle" idx="4294967295"/>
          </p:nvPr>
        </p:nvSpPr>
        <p:spPr>
          <a:xfrm>
            <a:off x="2819401" y="57150"/>
            <a:ext cx="6019800" cy="571500"/>
          </a:xfrm>
        </p:spPr>
        <p:txBody>
          <a:bodyPr>
            <a:normAutofit fontScale="90000"/>
          </a:bodyPr>
          <a:lstStyle/>
          <a:p>
            <a:r>
              <a:rPr lang="en-US" sz="2800" b="1" dirty="0">
                <a:solidFill>
                  <a:srgbClr val="FF0000"/>
                </a:solidFill>
              </a:rPr>
              <a:t>IV.  </a:t>
            </a:r>
            <a:r>
              <a:rPr lang="en-US" sz="2800" b="1" dirty="0" err="1">
                <a:solidFill>
                  <a:srgbClr val="FF0000"/>
                </a:solidFill>
              </a:rPr>
              <a:t>Pejabat</a:t>
            </a:r>
            <a:r>
              <a:rPr lang="en-US" sz="2800" b="1" dirty="0">
                <a:solidFill>
                  <a:srgbClr val="FF0000"/>
                </a:solidFill>
              </a:rPr>
              <a:t> </a:t>
            </a:r>
            <a:r>
              <a:rPr lang="en-US" sz="2800" b="1" dirty="0" err="1">
                <a:solidFill>
                  <a:srgbClr val="FF0000"/>
                </a:solidFill>
              </a:rPr>
              <a:t>yg</a:t>
            </a:r>
            <a:r>
              <a:rPr lang="en-US" sz="2800" b="1" dirty="0">
                <a:solidFill>
                  <a:srgbClr val="FF0000"/>
                </a:solidFill>
              </a:rPr>
              <a:t> </a:t>
            </a:r>
            <a:r>
              <a:rPr lang="en-US" sz="2800" b="1" dirty="0" err="1">
                <a:solidFill>
                  <a:srgbClr val="FF0000"/>
                </a:solidFill>
              </a:rPr>
              <a:t>Berwenang</a:t>
            </a:r>
            <a:r>
              <a:rPr lang="en-US" sz="2800" b="1" dirty="0">
                <a:solidFill>
                  <a:srgbClr val="FF0000"/>
                </a:solidFill>
              </a:rPr>
              <a:t> </a:t>
            </a:r>
            <a:r>
              <a:rPr lang="en-US" sz="2800" b="1" dirty="0" err="1">
                <a:solidFill>
                  <a:srgbClr val="FF0000"/>
                </a:solidFill>
              </a:rPr>
              <a:t>Menghukum</a:t>
            </a:r>
            <a:r>
              <a:rPr lang="en-US" sz="2800" b="1" dirty="0">
                <a:solidFill>
                  <a:srgbClr val="FF0000"/>
                </a:solidFill>
              </a:rPr>
              <a:t> </a:t>
            </a:r>
            <a:r>
              <a:rPr lang="en-US" sz="2800" b="1" dirty="0" err="1">
                <a:solidFill>
                  <a:srgbClr val="FF0000"/>
                </a:solidFill>
              </a:rPr>
              <a:t>di</a:t>
            </a:r>
            <a:r>
              <a:rPr lang="en-US" sz="2800" b="1" dirty="0">
                <a:solidFill>
                  <a:srgbClr val="FF0000"/>
                </a:solidFill>
              </a:rPr>
              <a:t> </a:t>
            </a:r>
            <a:r>
              <a:rPr lang="en-US" sz="2800" b="1" dirty="0" err="1">
                <a:solidFill>
                  <a:srgbClr val="FF0000"/>
                </a:solidFill>
              </a:rPr>
              <a:t>Pusat</a:t>
            </a:r>
            <a:r>
              <a:rPr lang="en-US" sz="2800" b="1" dirty="0">
                <a:solidFill>
                  <a:srgbClr val="FF0000"/>
                </a:solidFill>
              </a:rPr>
              <a:t> (</a:t>
            </a:r>
            <a:r>
              <a:rPr lang="en-US" sz="2800" b="1" dirty="0" err="1">
                <a:solidFill>
                  <a:srgbClr val="FF0000"/>
                </a:solidFill>
              </a:rPr>
              <a:t>Psl</a:t>
            </a:r>
            <a:r>
              <a:rPr lang="en-US" sz="2800" b="1" dirty="0">
                <a:solidFill>
                  <a:srgbClr val="FF0000"/>
                </a:solidFill>
              </a:rPr>
              <a:t>. 16)</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77" name="Group 49"/>
          <p:cNvGraphicFramePr>
            <a:graphicFrameLocks noGrp="1"/>
          </p:cNvGraphicFramePr>
          <p:nvPr>
            <p:extLst>
              <p:ext uri="{D42A27DB-BD31-4B8C-83A1-F6EECF244321}">
                <p14:modId xmlns:p14="http://schemas.microsoft.com/office/powerpoint/2010/main" val="2609817292"/>
              </p:ext>
            </p:extLst>
          </p:nvPr>
        </p:nvGraphicFramePr>
        <p:xfrm>
          <a:off x="215898" y="857257"/>
          <a:ext cx="8699502" cy="4028299"/>
        </p:xfrm>
        <a:graphic>
          <a:graphicData uri="http://schemas.openxmlformats.org/drawingml/2006/table">
            <a:tbl>
              <a:tblPr>
                <a:tableStyleId>{327F97BB-C833-4FB7-BDE5-3F7075034690}</a:tableStyleId>
              </a:tblPr>
              <a:tblGrid>
                <a:gridCol w="319023">
                  <a:extLst>
                    <a:ext uri="{9D8B030D-6E8A-4147-A177-3AD203B41FA5}">
                      <a16:colId xmlns:a16="http://schemas.microsoft.com/office/drawing/2014/main" val="20000"/>
                    </a:ext>
                  </a:extLst>
                </a:gridCol>
                <a:gridCol w="1460142">
                  <a:extLst>
                    <a:ext uri="{9D8B030D-6E8A-4147-A177-3AD203B41FA5}">
                      <a16:colId xmlns:a16="http://schemas.microsoft.com/office/drawing/2014/main" val="20001"/>
                    </a:ext>
                  </a:extLst>
                </a:gridCol>
                <a:gridCol w="1815975">
                  <a:extLst>
                    <a:ext uri="{9D8B030D-6E8A-4147-A177-3AD203B41FA5}">
                      <a16:colId xmlns:a16="http://schemas.microsoft.com/office/drawing/2014/main" val="20002"/>
                    </a:ext>
                  </a:extLst>
                </a:gridCol>
                <a:gridCol w="2588991">
                  <a:extLst>
                    <a:ext uri="{9D8B030D-6E8A-4147-A177-3AD203B41FA5}">
                      <a16:colId xmlns:a16="http://schemas.microsoft.com/office/drawing/2014/main" val="20003"/>
                    </a:ext>
                  </a:extLst>
                </a:gridCol>
                <a:gridCol w="2515371">
                  <a:extLst>
                    <a:ext uri="{9D8B030D-6E8A-4147-A177-3AD203B41FA5}">
                      <a16:colId xmlns:a16="http://schemas.microsoft.com/office/drawing/2014/main" val="20004"/>
                    </a:ext>
                  </a:extLst>
                </a:gridCol>
              </a:tblGrid>
              <a:tr h="298938">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DPK </a:t>
                      </a:r>
                      <a:r>
                        <a:rPr kumimoji="0" lang="en-US" sz="800" u="none" strike="noStrike" cap="none" normalizeH="0" baseline="0" dirty="0" err="1">
                          <a:ln>
                            <a:noFill/>
                          </a:ln>
                          <a:effectLst/>
                          <a:latin typeface="Cambria" panose="02040503050406030204" pitchFamily="18" charset="0"/>
                        </a:rPr>
                        <a:t>ke</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dalam</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1.  Eselon I</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Fungsional Jenjang Utama</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 (4) huruf  b, c</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72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3.  IV/d – IV/e</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907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4.  Eselon II ke bawah, Madya,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Penyelia ke bawah</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(4) huruf b, c.</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98938">
                <a:tc row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7">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DPB </a:t>
                      </a:r>
                      <a:r>
                        <a:rPr kumimoji="0" lang="en-US" sz="800" u="none" strike="noStrike" cap="none" normalizeH="0" baseline="0" dirty="0" err="1">
                          <a:ln>
                            <a:noFill/>
                          </a:ln>
                          <a:effectLst/>
                          <a:latin typeface="Cambria" panose="02040503050406030204" pitchFamily="18" charset="0"/>
                        </a:rPr>
                        <a:t>ke</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dalam</a:t>
                      </a:r>
                      <a:endParaRPr kumimoji="0" lang="en-US" sz="800" u="none" strike="noStrike" cap="none" normalizeH="0" baseline="0" dirty="0">
                        <a:ln>
                          <a:noFill/>
                        </a:ln>
                        <a:effectLst/>
                        <a:latin typeface="Cambria"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1.  </a:t>
                      </a: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 (3), (4) huruf a</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Jenjang Utama</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 (3), (4) huruf  a, b, c.</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3.  IV/d – IV/e</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 (3), (4) huruf  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4.  Eselon II, Madya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(4) huruf  a,b,c</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5.  IV/a – IV/c</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(4) huruf  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r h="4907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6.  Eselon III ke bawah, Muda/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Penyelia ke bawah</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huruf c, (4) huruf  a, b, c</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9"/>
                  </a:ext>
                </a:extLst>
              </a:tr>
              <a:tr h="3786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7.  III/d  </a:t>
                      </a:r>
                      <a:r>
                        <a:rPr kumimoji="0" lang="en-US" sz="800" u="none" strike="noStrike" cap="none" normalizeH="0" baseline="0" dirty="0" err="1">
                          <a:ln>
                            <a:noFill/>
                          </a:ln>
                          <a:effectLst/>
                          <a:latin typeface="Cambria" panose="02040503050406030204" pitchFamily="18" charset="0"/>
                        </a:rPr>
                        <a:t>ke</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bawah</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c, (4)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32" name="Group 56"/>
          <p:cNvGraphicFramePr>
            <a:graphicFrameLocks noGrp="1"/>
          </p:cNvGraphicFramePr>
          <p:nvPr>
            <p:extLst>
              <p:ext uri="{D42A27DB-BD31-4B8C-83A1-F6EECF244321}">
                <p14:modId xmlns:p14="http://schemas.microsoft.com/office/powerpoint/2010/main" val="2150941339"/>
              </p:ext>
            </p:extLst>
          </p:nvPr>
        </p:nvGraphicFramePr>
        <p:xfrm>
          <a:off x="69851" y="685802"/>
          <a:ext cx="9004300" cy="4426125"/>
        </p:xfrm>
        <a:graphic>
          <a:graphicData uri="http://schemas.openxmlformats.org/drawingml/2006/table">
            <a:tbl>
              <a:tblPr>
                <a:tableStyleId>{8FD4443E-F989-4FC4-A0C8-D5A2AF1F390B}</a:tableStyleId>
              </a:tblPr>
              <a:tblGrid>
                <a:gridCol w="457200">
                  <a:extLst>
                    <a:ext uri="{9D8B030D-6E8A-4147-A177-3AD203B41FA5}">
                      <a16:colId xmlns:a16="http://schemas.microsoft.com/office/drawing/2014/main" val="20000"/>
                    </a:ext>
                  </a:extLst>
                </a:gridCol>
                <a:gridCol w="1479549">
                  <a:extLst>
                    <a:ext uri="{9D8B030D-6E8A-4147-A177-3AD203B41FA5}">
                      <a16:colId xmlns:a16="http://schemas.microsoft.com/office/drawing/2014/main" val="20001"/>
                    </a:ext>
                  </a:extLst>
                </a:gridCol>
                <a:gridCol w="1835151">
                  <a:extLst>
                    <a:ext uri="{9D8B030D-6E8A-4147-A177-3AD203B41FA5}">
                      <a16:colId xmlns:a16="http://schemas.microsoft.com/office/drawing/2014/main" val="20002"/>
                    </a:ext>
                  </a:extLst>
                </a:gridCol>
                <a:gridCol w="2618316">
                  <a:extLst>
                    <a:ext uri="{9D8B030D-6E8A-4147-A177-3AD203B41FA5}">
                      <a16:colId xmlns:a16="http://schemas.microsoft.com/office/drawing/2014/main" val="20003"/>
                    </a:ext>
                  </a:extLst>
                </a:gridCol>
                <a:gridCol w="2614084">
                  <a:extLst>
                    <a:ext uri="{9D8B030D-6E8A-4147-A177-3AD203B41FA5}">
                      <a16:colId xmlns:a16="http://schemas.microsoft.com/office/drawing/2014/main" val="20004"/>
                    </a:ext>
                  </a:extLst>
                </a:gridCol>
              </a:tblGrid>
              <a:tr h="264457">
                <a:tc row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DPK </a:t>
                      </a:r>
                      <a:r>
                        <a:rPr kumimoji="0" lang="en-US" sz="800" u="none" strike="noStrike" cap="none" normalizeH="0" baseline="0" dirty="0" err="1">
                          <a:ln>
                            <a:noFill/>
                          </a:ln>
                          <a:effectLst/>
                          <a:latin typeface="Cambria" panose="02040503050406030204" pitchFamily="18" charset="0"/>
                        </a:rPr>
                        <a:t>Keluar</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1.  Eselon I</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(4)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59849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Eselon II ke bawah,  Jenjang</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Utama ke bawah</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(4) huruf  a, d, e </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580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3.  IV/e ke bawah</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(4) huruf  a, d, 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98499">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DPB </a:t>
                      </a:r>
                      <a:r>
                        <a:rPr kumimoji="0" lang="en-US" sz="800" u="none" strike="noStrike" cap="none" normalizeH="0" baseline="0" dirty="0" err="1">
                          <a:ln>
                            <a:noFill/>
                          </a:ln>
                          <a:effectLst/>
                          <a:latin typeface="Cambria" panose="02040503050406030204" pitchFamily="18" charset="0"/>
                        </a:rPr>
                        <a:t>keluar</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II ke bawah,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Jenjang Utama ke bawah,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IV/e ke bawah</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(4) huruf d, e</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98499">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DPK/DPB </a:t>
                      </a:r>
                      <a:r>
                        <a:rPr kumimoji="0" lang="en-US" sz="800" u="none" strike="noStrike" cap="none" normalizeH="0" baseline="0" dirty="0" err="1">
                          <a:ln>
                            <a:noFill/>
                          </a:ln>
                          <a:effectLst/>
                          <a:latin typeface="Cambria" panose="02040503050406030204" pitchFamily="18" charset="0"/>
                        </a:rPr>
                        <a:t>ke</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Perwakilan</a:t>
                      </a:r>
                      <a:r>
                        <a:rPr kumimoji="0" lang="en-US" sz="800" u="none" strike="noStrike" cap="none" normalizeH="0" baseline="0" dirty="0">
                          <a:ln>
                            <a:noFill/>
                          </a:ln>
                          <a:effectLst/>
                          <a:latin typeface="Cambria" panose="02040503050406030204" pitchFamily="18" charset="0"/>
                        </a:rPr>
                        <a:t> RI</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Semua</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(4) huruf  a, d, 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60960" marR="6096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87151">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DPK/DPB ke Negara Lain</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Semua</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 (3), (4) huruf  a, d, e</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75804">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3</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a:t>
                      </a:r>
                      <a:r>
                        <a:rPr kumimoji="0" lang="en-US" sz="800" u="none" strike="noStrike" cap="none" normalizeH="0" baseline="0" dirty="0" err="1">
                          <a:ln>
                            <a:noFill/>
                          </a:ln>
                          <a:effectLst/>
                          <a:latin typeface="Cambria" panose="02040503050406030204" pitchFamily="18" charset="0"/>
                        </a:rPr>
                        <a:t>Instansi</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1.  </a:t>
                      </a: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II, </a:t>
                      </a:r>
                      <a:r>
                        <a:rPr kumimoji="0" lang="en-US" sz="800" u="none" strike="noStrike" cap="none" normalizeH="0" baseline="0" dirty="0" err="1">
                          <a:ln>
                            <a:noFill/>
                          </a:ln>
                          <a:effectLst/>
                          <a:latin typeface="Cambria" panose="02040503050406030204" pitchFamily="18" charset="0"/>
                        </a:rPr>
                        <a:t>Jenjang</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Madya</a:t>
                      </a:r>
                      <a:r>
                        <a:rPr kumimoji="0" lang="en-US" sz="800" u="none" strike="noStrike" cap="none" normalizeH="0" baseline="0" dirty="0">
                          <a:ln>
                            <a:noFill/>
                          </a:ln>
                          <a:effectLst/>
                          <a:latin typeface="Cambria" panose="020405030504060302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      IV/a – IV/c</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7580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Eselon III, Muda/Penyelia,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III/b – III/d</a:t>
                      </a:r>
                      <a:endParaRPr kumimoji="0" lang="en-US" sz="800" b="1" i="0" u="none" strike="noStrike" cap="none" normalizeH="0" baseline="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 b.</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375804">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DPB/DPK Kedalam</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II, Jenjang Madya,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IV/a – IV/c</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r h="375804">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 kedalam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III, Muda/Penyelia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III/b – III/d</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 b.</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67854882"/>
              </p:ext>
            </p:extLst>
          </p:nvPr>
        </p:nvGraphicFramePr>
        <p:xfrm>
          <a:off x="152400" y="742952"/>
          <a:ext cx="8839200" cy="4298073"/>
        </p:xfrm>
        <a:graphic>
          <a:graphicData uri="http://schemas.openxmlformats.org/drawingml/2006/table">
            <a:tbl>
              <a:tblPr>
                <a:tableStyleId>{8FD4443E-F989-4FC4-A0C8-D5A2AF1F390B}</a:tableStyleId>
              </a:tblPr>
              <a:tblGrid>
                <a:gridCol w="448817">
                  <a:extLst>
                    <a:ext uri="{9D8B030D-6E8A-4147-A177-3AD203B41FA5}">
                      <a16:colId xmlns:a16="http://schemas.microsoft.com/office/drawing/2014/main" val="20000"/>
                    </a:ext>
                  </a:extLst>
                </a:gridCol>
                <a:gridCol w="1452421">
                  <a:extLst>
                    <a:ext uri="{9D8B030D-6E8A-4147-A177-3AD203B41FA5}">
                      <a16:colId xmlns:a16="http://schemas.microsoft.com/office/drawing/2014/main" val="20001"/>
                    </a:ext>
                  </a:extLst>
                </a:gridCol>
                <a:gridCol w="1801502">
                  <a:extLst>
                    <a:ext uri="{9D8B030D-6E8A-4147-A177-3AD203B41FA5}">
                      <a16:colId xmlns:a16="http://schemas.microsoft.com/office/drawing/2014/main" val="20002"/>
                    </a:ext>
                  </a:extLst>
                </a:gridCol>
                <a:gridCol w="2570307">
                  <a:extLst>
                    <a:ext uri="{9D8B030D-6E8A-4147-A177-3AD203B41FA5}">
                      <a16:colId xmlns:a16="http://schemas.microsoft.com/office/drawing/2014/main" val="20003"/>
                    </a:ext>
                  </a:extLst>
                </a:gridCol>
                <a:gridCol w="2566153">
                  <a:extLst>
                    <a:ext uri="{9D8B030D-6E8A-4147-A177-3AD203B41FA5}">
                      <a16:colId xmlns:a16="http://schemas.microsoft.com/office/drawing/2014/main" val="20004"/>
                    </a:ext>
                  </a:extLst>
                </a:gridCol>
              </a:tblGrid>
              <a:tr h="298938">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4</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Eselon</a:t>
                      </a:r>
                      <a:r>
                        <a:rPr kumimoji="0" lang="en-US" sz="800" u="none" strike="noStrike" cap="none" normalizeH="0" baseline="0" dirty="0">
                          <a:ln>
                            <a:noFill/>
                          </a:ln>
                          <a:effectLst/>
                        </a:rPr>
                        <a:t> II</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PNS </a:t>
                      </a:r>
                      <a:r>
                        <a:rPr kumimoji="0" lang="en-US" sz="800" u="none" strike="noStrike" cap="none" normalizeH="0" baseline="0" dirty="0" err="1">
                          <a:ln>
                            <a:noFill/>
                          </a:ln>
                          <a:effectLst/>
                        </a:rPr>
                        <a:t>Instansi</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1.  </a:t>
                      </a:r>
                      <a:r>
                        <a:rPr kumimoji="0" lang="en-US" sz="800" u="none" strike="noStrike" cap="none" normalizeH="0" baseline="0" dirty="0" err="1">
                          <a:ln>
                            <a:noFill/>
                          </a:ln>
                          <a:effectLst/>
                        </a:rPr>
                        <a:t>Eselon</a:t>
                      </a:r>
                      <a:r>
                        <a:rPr kumimoji="0" lang="en-US" sz="800" u="none" strike="noStrike" cap="none" normalizeH="0" baseline="0" dirty="0">
                          <a:ln>
                            <a:noFill/>
                          </a:ln>
                          <a:effectLst/>
                        </a:rPr>
                        <a:t> III, </a:t>
                      </a:r>
                      <a:r>
                        <a:rPr kumimoji="0" lang="en-US" sz="800" u="none" strike="noStrike" cap="none" normalizeH="0" baseline="0" dirty="0" err="1">
                          <a:ln>
                            <a:noFill/>
                          </a:ln>
                          <a:effectLst/>
                        </a:rPr>
                        <a:t>Muda</a:t>
                      </a:r>
                      <a:r>
                        <a:rPr kumimoji="0" lang="en-US" sz="800" u="none" strike="noStrike" cap="none" normalizeH="0" baseline="0" dirty="0">
                          <a:ln>
                            <a:noFill/>
                          </a:ln>
                          <a:effectLst/>
                        </a:rPr>
                        <a:t>, </a:t>
                      </a:r>
                      <a:r>
                        <a:rPr kumimoji="0" lang="en-US" sz="800" u="none" strike="noStrike" cap="none" normalizeH="0" baseline="0" dirty="0" err="1">
                          <a:ln>
                            <a:noFill/>
                          </a:ln>
                          <a:effectLst/>
                        </a:rPr>
                        <a:t>Penyelia</a:t>
                      </a:r>
                      <a:r>
                        <a:rPr kumimoji="0" lang="en-US" sz="800" u="none" strike="noStrike" cap="none" normalizeH="0" baseline="0" dirty="0">
                          <a:ln>
                            <a:noFill/>
                          </a:ln>
                          <a:effectLst/>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      III/c – III/d</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4248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2.  Eselon IV, Pratama/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Pelaksana Lanjutan,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II/c – III/b</a:t>
                      </a:r>
                      <a:endParaRPr kumimoji="0" lang="en-US" sz="800" b="1" i="0" u="none" strike="noStrike" cap="none" normalizeH="0" baseline="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(3) </a:t>
                      </a:r>
                      <a:r>
                        <a:rPr kumimoji="0" lang="en-US" sz="800" u="none" strike="noStrike" cap="none" normalizeH="0" baseline="0" dirty="0" err="1">
                          <a:ln>
                            <a:noFill/>
                          </a:ln>
                          <a:effectLst/>
                        </a:rPr>
                        <a:t>huruf</a:t>
                      </a:r>
                      <a:r>
                        <a:rPr kumimoji="0" lang="en-US" sz="800" u="none" strike="noStrike" cap="none" normalizeH="0" baseline="0" dirty="0">
                          <a:ln>
                            <a:noFill/>
                          </a:ln>
                          <a:effectLst/>
                        </a:rPr>
                        <a:t> a, b.</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342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DPB/DPK ke dalam</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rPr>
                        <a:t>   Eselon III, Muda/Penyelia,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III/c – III/d</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Pasal 7 ayat (2)</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4248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DPB ke dalam</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rPr>
                        <a:t>  Eselon IV, Pertama,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Pelaksana Lajutan,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II/c – III/b</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Pasal 7 ayat (3) huruf a, b.</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02832">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5</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Eselon</a:t>
                      </a:r>
                      <a:r>
                        <a:rPr kumimoji="0" lang="en-US" sz="800" u="none" strike="noStrike" cap="none" normalizeH="0" baseline="0" dirty="0">
                          <a:ln>
                            <a:noFill/>
                          </a:ln>
                          <a:effectLst/>
                        </a:rPr>
                        <a:t> II </a:t>
                      </a:r>
                      <a:r>
                        <a:rPr kumimoji="0" lang="en-US" sz="800" u="none" strike="noStrike" cap="none" normalizeH="0" baseline="0" dirty="0" err="1">
                          <a:ln>
                            <a:noFill/>
                          </a:ln>
                          <a:effectLst/>
                        </a:rPr>
                        <a:t>yg</a:t>
                      </a:r>
                      <a:r>
                        <a:rPr kumimoji="0" lang="en-US" sz="800" u="none" strike="noStrike" cap="none" normalizeH="0" baseline="0" dirty="0">
                          <a:ln>
                            <a:noFill/>
                          </a:ln>
                          <a:effectLst/>
                        </a:rPr>
                        <a:t> </a:t>
                      </a:r>
                      <a:r>
                        <a:rPr kumimoji="0" lang="en-US" sz="800" u="none" strike="noStrike" cap="none" normalizeH="0" baseline="0" dirty="0" err="1">
                          <a:ln>
                            <a:noFill/>
                          </a:ln>
                          <a:effectLst/>
                        </a:rPr>
                        <a:t>atasan</a:t>
                      </a:r>
                      <a:r>
                        <a:rPr kumimoji="0" lang="en-US" sz="800" u="none" strike="noStrike" cap="none" normalizeH="0" baseline="0" dirty="0">
                          <a:ln>
                            <a:noFill/>
                          </a:ln>
                          <a:effectLst/>
                        </a:rPr>
                        <a:t> </a:t>
                      </a:r>
                      <a:r>
                        <a:rPr kumimoji="0" lang="en-US" sz="800" u="none" strike="noStrike" cap="none" normalizeH="0" baseline="0" dirty="0" err="1">
                          <a:ln>
                            <a:noFill/>
                          </a:ln>
                          <a:effectLst/>
                        </a:rPr>
                        <a:t>langsungnya</a:t>
                      </a:r>
                      <a:r>
                        <a:rPr kumimoji="0" lang="en-US" sz="800" u="none" strike="noStrike" cap="none" normalizeH="0" baseline="0" dirty="0">
                          <a:ln>
                            <a:noFill/>
                          </a:ln>
                          <a:effectLst/>
                        </a:rPr>
                        <a:t> PPK/  </a:t>
                      </a:r>
                      <a:r>
                        <a:rPr kumimoji="0" lang="en-US" sz="800" u="none" strike="noStrike" cap="none" normalizeH="0" baseline="0" dirty="0" err="1">
                          <a:ln>
                            <a:noFill/>
                          </a:ln>
                          <a:effectLst/>
                        </a:rPr>
                        <a:t>Eselon</a:t>
                      </a:r>
                      <a:r>
                        <a:rPr kumimoji="0" lang="en-US" sz="800" u="none" strike="noStrike" cap="none" normalizeH="0" baseline="0" dirty="0">
                          <a:ln>
                            <a:noFill/>
                          </a:ln>
                          <a:effectLst/>
                        </a:rPr>
                        <a:t> I non PPK.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a:t>
                      </a:r>
                      <a:r>
                        <a:rPr kumimoji="0" lang="en-US" sz="800" u="none" strike="noStrike" cap="none" normalizeH="0" baseline="0" dirty="0" err="1">
                          <a:ln>
                            <a:noFill/>
                          </a:ln>
                          <a:effectLst/>
                        </a:rPr>
                        <a:t>Kanwil</a:t>
                      </a:r>
                      <a:r>
                        <a:rPr kumimoji="0" lang="en-US" sz="800" u="none" strike="noStrike" cap="none" normalizeH="0" baseline="0" dirty="0">
                          <a:ln>
                            <a:noFill/>
                          </a:ln>
                          <a:effectLst/>
                        </a:rPr>
                        <a:t>)</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PNS </a:t>
                      </a:r>
                      <a:r>
                        <a:rPr kumimoji="0" lang="en-US" sz="800" u="none" strike="noStrike" cap="none" normalizeH="0" baseline="0" dirty="0" err="1">
                          <a:ln>
                            <a:noFill/>
                          </a:ln>
                          <a:effectLst/>
                        </a:rPr>
                        <a:t>Instansi</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1.  </a:t>
                      </a:r>
                      <a:r>
                        <a:rPr kumimoji="0" lang="en-US" sz="800" u="none" strike="noStrike" cap="none" normalizeH="0" baseline="0" dirty="0" err="1">
                          <a:ln>
                            <a:noFill/>
                          </a:ln>
                          <a:effectLst/>
                        </a:rPr>
                        <a:t>Eselon</a:t>
                      </a:r>
                      <a:r>
                        <a:rPr kumimoji="0" lang="en-US" sz="800" u="none" strike="noStrike" cap="none" normalizeH="0" baseline="0" dirty="0">
                          <a:ln>
                            <a:noFill/>
                          </a:ln>
                          <a:effectLst/>
                        </a:rPr>
                        <a:t> III, </a:t>
                      </a:r>
                      <a:r>
                        <a:rPr kumimoji="0" lang="en-US" sz="800" u="none" strike="noStrike" cap="none" normalizeH="0" baseline="0" dirty="0" err="1">
                          <a:ln>
                            <a:noFill/>
                          </a:ln>
                          <a:effectLst/>
                        </a:rPr>
                        <a:t>Muda</a:t>
                      </a:r>
                      <a:r>
                        <a:rPr kumimoji="0" lang="en-US" sz="800" u="none" strike="noStrike" cap="none" normalizeH="0" baseline="0" dirty="0">
                          <a:ln>
                            <a:noFill/>
                          </a:ln>
                          <a:effectLst/>
                        </a:rPr>
                        <a:t>, </a:t>
                      </a:r>
                      <a:r>
                        <a:rPr kumimoji="0" lang="en-US" sz="800" u="none" strike="noStrike" cap="none" normalizeH="0" baseline="0" dirty="0" err="1">
                          <a:ln>
                            <a:noFill/>
                          </a:ln>
                          <a:effectLst/>
                        </a:rPr>
                        <a:t>Penyelia</a:t>
                      </a:r>
                      <a:r>
                        <a:rPr kumimoji="0" lang="en-US" sz="800" u="none" strike="noStrike" cap="none" normalizeH="0" baseline="0" dirty="0">
                          <a:ln>
                            <a:noFill/>
                          </a:ln>
                          <a:effectLst/>
                        </a:rPr>
                        <a:t>,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      III/c – III/d</a:t>
                      </a:r>
                      <a:endParaRPr kumimoji="0" lang="en-US" sz="800" b="1" i="0" u="none" strike="noStrike" cap="none" normalizeH="0" baseline="0" dirty="0">
                        <a:ln>
                          <a:noFill/>
                        </a:ln>
                        <a:solidFill>
                          <a:srgbClr val="C00000"/>
                        </a:solidFill>
                        <a:effectLst/>
                        <a:latin typeface="Arial"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7620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2.  Eselon IV Kebawah,</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Pertama/ Pelaksana lanjutan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III/d  ke bawah</a:t>
                      </a:r>
                      <a:endParaRPr kumimoji="0" lang="en-US" sz="800" b="1" i="0" u="none" strike="noStrike" cap="none" normalizeH="0" baseline="0">
                        <a:ln>
                          <a:noFill/>
                        </a:ln>
                        <a:solidFill>
                          <a:srgbClr val="C00000"/>
                        </a:solidFill>
                        <a:effectLst/>
                        <a:latin typeface="Arial" charset="0"/>
                        <a:cs typeface="Arial" charset="0"/>
                      </a:endParaRPr>
                    </a:p>
                  </a:txBody>
                  <a:tcPr marL="73152" marR="73152"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(3) </a:t>
                      </a:r>
                      <a:r>
                        <a:rPr kumimoji="0" lang="en-US" sz="800" u="none" strike="noStrike" cap="none" normalizeH="0" baseline="0" dirty="0" err="1">
                          <a:ln>
                            <a:noFill/>
                          </a:ln>
                          <a:effectLst/>
                        </a:rPr>
                        <a:t>huruf</a:t>
                      </a:r>
                      <a:r>
                        <a:rPr kumimoji="0" lang="en-US" sz="800" u="none" strike="noStrike" cap="none" normalizeH="0" baseline="0" dirty="0">
                          <a:ln>
                            <a:noFill/>
                          </a:ln>
                          <a:effectLst/>
                        </a:rPr>
                        <a:t> a, b, c.</a:t>
                      </a:r>
                      <a:endParaRPr kumimoji="0" lang="en-US" sz="800" b="1" i="0" u="none" strike="noStrike" cap="none" normalizeH="0" baseline="0" dirty="0">
                        <a:ln>
                          <a:noFill/>
                        </a:ln>
                        <a:solidFill>
                          <a:srgbClr val="C00000"/>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0342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DPB/DPK ke dalam</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rPr>
                        <a:t>  Eselon III, Muda/Penyelia,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    III/c – III/d</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Pasal 7 ayat (2)</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64248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DPB ke dalam</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dirty="0">
                          <a:ln>
                            <a:noFill/>
                          </a:ln>
                          <a:effectLst/>
                        </a:rPr>
                        <a:t>  </a:t>
                      </a:r>
                      <a:r>
                        <a:rPr kumimoji="0" lang="en-US" sz="800" u="none" strike="noStrike" cap="none" normalizeH="0" baseline="0" dirty="0" err="1">
                          <a:ln>
                            <a:noFill/>
                          </a:ln>
                          <a:effectLst/>
                        </a:rPr>
                        <a:t>Eselon</a:t>
                      </a:r>
                      <a:r>
                        <a:rPr kumimoji="0" lang="en-US" sz="800" u="none" strike="noStrike" cap="none" normalizeH="0" baseline="0" dirty="0">
                          <a:ln>
                            <a:noFill/>
                          </a:ln>
                          <a:effectLst/>
                        </a:rPr>
                        <a:t> IV, </a:t>
                      </a:r>
                      <a:r>
                        <a:rPr kumimoji="0" lang="en-US" sz="800" u="none" strike="noStrike" cap="none" normalizeH="0" baseline="0" dirty="0" err="1">
                          <a:ln>
                            <a:noFill/>
                          </a:ln>
                          <a:effectLst/>
                        </a:rPr>
                        <a:t>Pertama</a:t>
                      </a:r>
                      <a:r>
                        <a:rPr kumimoji="0" lang="en-US" sz="800" u="none" strike="noStrike" cap="none" normalizeH="0" baseline="0" dirty="0">
                          <a:ln>
                            <a:noFill/>
                          </a:ln>
                          <a:effectLst/>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    </a:t>
                      </a:r>
                      <a:r>
                        <a:rPr kumimoji="0" lang="en-US" sz="800" u="none" strike="noStrike" cap="none" normalizeH="0" baseline="0" dirty="0" err="1">
                          <a:ln>
                            <a:noFill/>
                          </a:ln>
                          <a:effectLst/>
                        </a:rPr>
                        <a:t>Pelaksana</a:t>
                      </a:r>
                      <a:r>
                        <a:rPr kumimoji="0" lang="en-US" sz="800" u="none" strike="noStrike" cap="none" normalizeH="0" baseline="0" dirty="0">
                          <a:ln>
                            <a:noFill/>
                          </a:ln>
                          <a:effectLst/>
                        </a:rPr>
                        <a:t> </a:t>
                      </a:r>
                      <a:r>
                        <a:rPr kumimoji="0" lang="en-US" sz="800" u="none" strike="noStrike" cap="none" normalizeH="0" baseline="0" dirty="0" err="1">
                          <a:ln>
                            <a:noFill/>
                          </a:ln>
                          <a:effectLst/>
                        </a:rPr>
                        <a:t>lanjutan</a:t>
                      </a:r>
                      <a:r>
                        <a:rPr kumimoji="0" lang="en-US" sz="800" u="none" strike="noStrike" cap="none" normalizeH="0" baseline="0" dirty="0">
                          <a:ln>
                            <a:noFill/>
                          </a:ln>
                          <a:effectLst/>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rPr>
                        <a:t>    II/c – III/b</a:t>
                      </a:r>
                      <a:endParaRPr kumimoji="0" lang="en-US" sz="800" b="1" i="0" u="none" strike="noStrike" cap="none" normalizeH="0" baseline="0" dirty="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(3) </a:t>
                      </a:r>
                      <a:r>
                        <a:rPr kumimoji="0" lang="en-US" sz="800" u="none" strike="noStrike" cap="none" normalizeH="0" baseline="0" dirty="0" err="1">
                          <a:ln>
                            <a:noFill/>
                          </a:ln>
                          <a:effectLst/>
                        </a:rPr>
                        <a:t>huruf</a:t>
                      </a:r>
                      <a:r>
                        <a:rPr kumimoji="0" lang="en-US" sz="800" u="none" strike="noStrike" cap="none" normalizeH="0" baseline="0" dirty="0">
                          <a:ln>
                            <a:noFill/>
                          </a:ln>
                          <a:effectLst/>
                        </a:rPr>
                        <a:t> a, b.</a:t>
                      </a:r>
                      <a:endParaRPr kumimoji="0" lang="en-US" sz="800" b="1" i="0" u="none" strike="noStrike" cap="none" normalizeH="0" baseline="0" dirty="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171342" y="1041958"/>
            <a:ext cx="7740000" cy="1908000"/>
          </a:xfrm>
          <a:prstGeom prst="roundRect">
            <a:avLst/>
          </a:prstGeom>
          <a:noFill/>
          <a:ln w="57150">
            <a:solidFill>
              <a:schemeClr val="tx2">
                <a:lumMod val="60000"/>
                <a:lumOff val="40000"/>
              </a:schemeClr>
            </a:solidFill>
          </a:ln>
          <a:scene3d>
            <a:camera prst="perspectiveRight"/>
            <a:lightRig rig="threePt" dir="t"/>
          </a:scene3d>
          <a:sp3d>
            <a:bevelT prst="relaxedInset"/>
          </a:sp3d>
        </p:spPr>
        <p:style>
          <a:lnRef idx="2">
            <a:schemeClr val="accent5"/>
          </a:lnRef>
          <a:fillRef idx="1">
            <a:schemeClr val="lt1"/>
          </a:fillRef>
          <a:effectRef idx="0">
            <a:schemeClr val="accent5"/>
          </a:effectRef>
          <a:fontRef idx="minor">
            <a:schemeClr val="dk1"/>
          </a:fontRef>
        </p:style>
        <p:txBody>
          <a:bodyPr lIns="91107" tIns="45554" rIns="91107" bIns="45554" rtlCol="0" anchor="ctr"/>
          <a:lstStyle/>
          <a:p>
            <a:pPr algn="just">
              <a:lnSpc>
                <a:spcPct val="130000"/>
              </a:lnSpc>
            </a:pPr>
            <a:r>
              <a:rPr lang="id-ID" sz="1700" b="1" noProof="1">
                <a:solidFill>
                  <a:schemeClr val="tx1"/>
                </a:solidFill>
                <a:latin typeface="Arial Narrow" pitchFamily="34" charset="0"/>
              </a:rPr>
              <a:t>Atasan langsung</a:t>
            </a:r>
            <a:r>
              <a:rPr lang="id-ID" sz="1700" noProof="1">
                <a:solidFill>
                  <a:schemeClr val="tx1"/>
                </a:solidFill>
                <a:latin typeface="Arial Narrow" pitchFamily="34" charset="0"/>
              </a:rPr>
              <a:t> yang telah </a:t>
            </a:r>
            <a:r>
              <a:rPr lang="id-ID" sz="1700" b="1" noProof="1">
                <a:solidFill>
                  <a:schemeClr val="tx1"/>
                </a:solidFill>
                <a:latin typeface="Arial Narrow" pitchFamily="34" charset="0"/>
              </a:rPr>
              <a:t>mengetahui pelanggaran disiplin</a:t>
            </a:r>
            <a:r>
              <a:rPr lang="id-ID" sz="1700" noProof="1">
                <a:solidFill>
                  <a:schemeClr val="tx1"/>
                </a:solidFill>
                <a:latin typeface="Arial Narrow" pitchFamily="34" charset="0"/>
              </a:rPr>
              <a:t> yang dilakukan bawahannya, </a:t>
            </a:r>
            <a:r>
              <a:rPr lang="id-ID" sz="1700" b="1" noProof="1">
                <a:solidFill>
                  <a:schemeClr val="tx1"/>
                </a:solidFill>
                <a:latin typeface="Arial Narrow" pitchFamily="34" charset="0"/>
              </a:rPr>
              <a:t>tetapi tidak memanggil,</a:t>
            </a:r>
            <a:r>
              <a:rPr lang="id-ID" sz="1700" noProof="1">
                <a:solidFill>
                  <a:schemeClr val="tx1"/>
                </a:solidFill>
                <a:latin typeface="Arial Narrow" pitchFamily="34" charset="0"/>
              </a:rPr>
              <a:t> memeriksa, menghukum atau tidak melaporkan kepada atasannya, </a:t>
            </a:r>
            <a:r>
              <a:rPr lang="id-ID" sz="1700" b="1" noProof="1">
                <a:solidFill>
                  <a:schemeClr val="tx1"/>
                </a:solidFill>
                <a:latin typeface="Arial Narrow" pitchFamily="34" charset="0"/>
              </a:rPr>
              <a:t>maka atasan langsung</a:t>
            </a:r>
            <a:r>
              <a:rPr lang="id-ID" sz="1700" noProof="1">
                <a:solidFill>
                  <a:schemeClr val="tx1"/>
                </a:solidFill>
                <a:latin typeface="Arial Narrow" pitchFamily="34" charset="0"/>
              </a:rPr>
              <a:t> tersebut juga </a:t>
            </a:r>
            <a:r>
              <a:rPr lang="id-ID" sz="1700" b="1" noProof="1">
                <a:solidFill>
                  <a:schemeClr val="tx1"/>
                </a:solidFill>
                <a:latin typeface="Arial Narrow" pitchFamily="34" charset="0"/>
              </a:rPr>
              <a:t>dijatuhi hukuman disiplin</a:t>
            </a:r>
            <a:r>
              <a:rPr lang="id-ID" sz="1700" noProof="1">
                <a:solidFill>
                  <a:schemeClr val="tx1"/>
                </a:solidFill>
                <a:latin typeface="Arial Narrow" pitchFamily="34" charset="0"/>
              </a:rPr>
              <a:t> yang </a:t>
            </a:r>
            <a:r>
              <a:rPr lang="id-ID" sz="1700" b="1" noProof="1">
                <a:solidFill>
                  <a:schemeClr val="tx1"/>
                </a:solidFill>
                <a:latin typeface="Arial Narrow" pitchFamily="34" charset="0"/>
              </a:rPr>
              <a:t>jenisnya sama</a:t>
            </a:r>
            <a:r>
              <a:rPr lang="id-ID" sz="1700" noProof="1">
                <a:solidFill>
                  <a:schemeClr val="tx1"/>
                </a:solidFill>
                <a:latin typeface="Arial Narrow" pitchFamily="34" charset="0"/>
              </a:rPr>
              <a:t> dengan hukuman disiplin yang seharusnya dijatuhkan kepada PNS yang melakukan pelanggaran.</a:t>
            </a:r>
            <a:r>
              <a:rPr lang="en-US" sz="1700" noProof="1">
                <a:solidFill>
                  <a:schemeClr val="tx1"/>
                </a:solidFill>
                <a:latin typeface="Arial Narrow" pitchFamily="34" charset="0"/>
              </a:rPr>
              <a:t> </a:t>
            </a:r>
            <a:r>
              <a:rPr lang="id-ID" sz="1700" noProof="1">
                <a:solidFill>
                  <a:schemeClr val="tx1"/>
                </a:solidFill>
                <a:latin typeface="Arial Narrow" pitchFamily="34" charset="0"/>
              </a:rPr>
              <a:t>(Ps. 21)</a:t>
            </a:r>
          </a:p>
        </p:txBody>
      </p:sp>
      <p:sp>
        <p:nvSpPr>
          <p:cNvPr id="9" name="Rounded Rectangle 8"/>
          <p:cNvSpPr/>
          <p:nvPr/>
        </p:nvSpPr>
        <p:spPr>
          <a:xfrm>
            <a:off x="448299" y="3275511"/>
            <a:ext cx="7740000" cy="1728000"/>
          </a:xfrm>
          <a:prstGeom prst="roundRect">
            <a:avLst/>
          </a:prstGeom>
          <a:noFill/>
          <a:ln w="57150">
            <a:solidFill>
              <a:schemeClr val="tx2">
                <a:lumMod val="60000"/>
                <a:lumOff val="40000"/>
              </a:schemeClr>
            </a:solidFill>
          </a:ln>
          <a:scene3d>
            <a:camera prst="perspectiveLeft"/>
            <a:lightRig rig="threePt" dir="t"/>
          </a:scene3d>
          <a:sp3d>
            <a:bevelT/>
          </a:sp3d>
        </p:spPr>
        <p:style>
          <a:lnRef idx="2">
            <a:schemeClr val="accent4"/>
          </a:lnRef>
          <a:fillRef idx="1">
            <a:schemeClr val="lt1"/>
          </a:fillRef>
          <a:effectRef idx="0">
            <a:schemeClr val="accent4"/>
          </a:effectRef>
          <a:fontRef idx="minor">
            <a:schemeClr val="dk1"/>
          </a:fontRef>
        </p:style>
        <p:txBody>
          <a:bodyPr lIns="91107" tIns="45554" rIns="91107" bIns="45554" rtlCol="0" anchor="ctr"/>
          <a:lstStyle/>
          <a:p>
            <a:pPr algn="just">
              <a:lnSpc>
                <a:spcPct val="130000"/>
              </a:lnSpc>
            </a:pPr>
            <a:r>
              <a:rPr lang="id-ID" sz="1700" b="1" noProof="1">
                <a:solidFill>
                  <a:schemeClr val="tx1"/>
                </a:solidFill>
                <a:latin typeface="Arial Narrow" pitchFamily="34" charset="0"/>
              </a:rPr>
              <a:t>Pelanggaran disiplin = seluruh tindakan/perbuatan yang bersifat negatif</a:t>
            </a:r>
            <a:r>
              <a:rPr lang="id-ID" sz="1700" noProof="1">
                <a:solidFill>
                  <a:schemeClr val="tx1"/>
                </a:solidFill>
                <a:latin typeface="Arial Narrow" pitchFamily="34" charset="0"/>
              </a:rPr>
              <a:t> karena bertentangan dengan peraturan perundang-undangan yang berlaku bagi masyarakat, maupun yang berlaku bagi PNS, baik itu yang berkaitan dengan kedinasan maupun yang tidak berkaitan dengan kedinasan, sehingga termasuk melanggar kewajiban dan</a:t>
            </a:r>
            <a:r>
              <a:rPr lang="en-US" sz="1700" noProof="1">
                <a:solidFill>
                  <a:schemeClr val="tx1"/>
                </a:solidFill>
                <a:latin typeface="Arial Narrow" pitchFamily="34" charset="0"/>
              </a:rPr>
              <a:t>/</a:t>
            </a:r>
            <a:r>
              <a:rPr lang="id-ID" sz="1700" noProof="1">
                <a:solidFill>
                  <a:schemeClr val="tx1"/>
                </a:solidFill>
                <a:latin typeface="Arial Narrow" pitchFamily="34" charset="0"/>
              </a:rPr>
              <a:t>atau larangan</a:t>
            </a:r>
            <a:r>
              <a:rPr lang="en-US" sz="1700" noProof="1">
                <a:solidFill>
                  <a:schemeClr val="tx1"/>
                </a:solidFill>
                <a:latin typeface="Arial Narrow" pitchFamily="34" charset="0"/>
              </a:rPr>
              <a:t>.</a:t>
            </a:r>
            <a:r>
              <a:rPr lang="id-ID" sz="1700" noProof="1">
                <a:solidFill>
                  <a:schemeClr val="tx1"/>
                </a:solidFill>
                <a:latin typeface="Arial Narrow" pitchFamily="34" charset="0"/>
              </a:rPr>
              <a:t> (Ps. 3 dan atau 5)</a:t>
            </a:r>
          </a:p>
        </p:txBody>
      </p:sp>
      <p:sp>
        <p:nvSpPr>
          <p:cNvPr id="10" name="TextBox 9"/>
          <p:cNvSpPr txBox="1"/>
          <p:nvPr/>
        </p:nvSpPr>
        <p:spPr>
          <a:xfrm>
            <a:off x="3924000" y="142099"/>
            <a:ext cx="5220000" cy="612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defTabSz="911030"/>
            <a:r>
              <a:rPr lang="nn-NO" sz="2400" b="1" spc="300" dirty="0">
                <a:latin typeface="Arial Narrow" pitchFamily="34" charset="0"/>
              </a:rPr>
              <a:t>PRINSIP DASAR  PP 53/2010 - 2</a:t>
            </a:r>
          </a:p>
        </p:txBody>
      </p:sp>
      <p:sp>
        <p:nvSpPr>
          <p:cNvPr id="11" name="Right Arrow 10"/>
          <p:cNvSpPr/>
          <p:nvPr/>
        </p:nvSpPr>
        <p:spPr>
          <a:xfrm>
            <a:off x="230369" y="1848259"/>
            <a:ext cx="612000" cy="612000"/>
          </a:xfrm>
          <a:prstGeom prst="rightArrow">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0800000" scaled="1"/>
            <a:tileRect/>
          </a:gradFill>
        </p:spPr>
        <p:style>
          <a:lnRef idx="0">
            <a:schemeClr val="accent1"/>
          </a:lnRef>
          <a:fillRef idx="3">
            <a:schemeClr val="accent1"/>
          </a:fillRef>
          <a:effectRef idx="3">
            <a:schemeClr val="accent1"/>
          </a:effectRef>
          <a:fontRef idx="minor">
            <a:schemeClr val="lt1"/>
          </a:fontRef>
        </p:style>
        <p:txBody>
          <a:bodyPr lIns="91107" tIns="45554" rIns="91107" bIns="45554" rtlCol="0" anchor="ctr"/>
          <a:lstStyle/>
          <a:p>
            <a:pPr algn="ctr"/>
            <a:r>
              <a:rPr lang="en-US" sz="1600" b="1" dirty="0">
                <a:latin typeface="Arial Narrow" pitchFamily="34" charset="0"/>
              </a:rPr>
              <a:t>3</a:t>
            </a:r>
            <a:endParaRPr lang="id-ID" sz="1600" b="1" dirty="0">
              <a:latin typeface="Arial Narrow" pitchFamily="34" charset="0"/>
            </a:endParaRPr>
          </a:p>
        </p:txBody>
      </p:sp>
      <p:sp>
        <p:nvSpPr>
          <p:cNvPr id="12" name="Right Arrow 11"/>
          <p:cNvSpPr/>
          <p:nvPr/>
        </p:nvSpPr>
        <p:spPr>
          <a:xfrm>
            <a:off x="251635" y="3718998"/>
            <a:ext cx="612000" cy="612000"/>
          </a:xfrm>
          <a:prstGeom prst="rightArrow">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0800000" scaled="1"/>
            <a:tileRect/>
          </a:gradFill>
        </p:spPr>
        <p:style>
          <a:lnRef idx="0">
            <a:schemeClr val="accent1"/>
          </a:lnRef>
          <a:fillRef idx="3">
            <a:schemeClr val="accent1"/>
          </a:fillRef>
          <a:effectRef idx="3">
            <a:schemeClr val="accent1"/>
          </a:effectRef>
          <a:fontRef idx="minor">
            <a:schemeClr val="lt1"/>
          </a:fontRef>
        </p:style>
        <p:txBody>
          <a:bodyPr lIns="91107" tIns="45554" rIns="91107" bIns="45554" rtlCol="0" anchor="ctr"/>
          <a:lstStyle/>
          <a:p>
            <a:pPr algn="ctr"/>
            <a:r>
              <a:rPr lang="en-US" sz="1600" b="1" dirty="0">
                <a:latin typeface="Arial Narrow" pitchFamily="34" charset="0"/>
              </a:rPr>
              <a:t>4</a:t>
            </a:r>
            <a:endParaRPr lang="id-ID" sz="1600" dirty="0">
              <a:latin typeface="Bodoni MT Black" panose="02070A03080606020203" pitchFamily="18" charset="0"/>
            </a:endParaRPr>
          </a:p>
        </p:txBody>
      </p:sp>
    </p:spTree>
    <p:extLst>
      <p:ext uri="{BB962C8B-B14F-4D97-AF65-F5344CB8AC3E}">
        <p14:creationId xmlns:p14="http://schemas.microsoft.com/office/powerpoint/2010/main" val="1869646049"/>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3830966"/>
              </p:ext>
            </p:extLst>
          </p:nvPr>
        </p:nvGraphicFramePr>
        <p:xfrm>
          <a:off x="69861" y="727068"/>
          <a:ext cx="9074151" cy="4426199"/>
        </p:xfrm>
        <a:graphic>
          <a:graphicData uri="http://schemas.openxmlformats.org/drawingml/2006/table">
            <a:tbl>
              <a:tblPr>
                <a:tableStyleId>{8FD4443E-F989-4FC4-A0C8-D5A2AF1F390B}</a:tableStyleId>
              </a:tblPr>
              <a:tblGrid>
                <a:gridCol w="460747">
                  <a:extLst>
                    <a:ext uri="{9D8B030D-6E8A-4147-A177-3AD203B41FA5}">
                      <a16:colId xmlns:a16="http://schemas.microsoft.com/office/drawing/2014/main" val="20000"/>
                    </a:ext>
                  </a:extLst>
                </a:gridCol>
                <a:gridCol w="1491027">
                  <a:extLst>
                    <a:ext uri="{9D8B030D-6E8A-4147-A177-3AD203B41FA5}">
                      <a16:colId xmlns:a16="http://schemas.microsoft.com/office/drawing/2014/main" val="20001"/>
                    </a:ext>
                  </a:extLst>
                </a:gridCol>
                <a:gridCol w="1849387">
                  <a:extLst>
                    <a:ext uri="{9D8B030D-6E8A-4147-A177-3AD203B41FA5}">
                      <a16:colId xmlns:a16="http://schemas.microsoft.com/office/drawing/2014/main" val="20002"/>
                    </a:ext>
                  </a:extLst>
                </a:gridCol>
                <a:gridCol w="2638627">
                  <a:extLst>
                    <a:ext uri="{9D8B030D-6E8A-4147-A177-3AD203B41FA5}">
                      <a16:colId xmlns:a16="http://schemas.microsoft.com/office/drawing/2014/main" val="20003"/>
                    </a:ext>
                  </a:extLst>
                </a:gridCol>
                <a:gridCol w="2634363">
                  <a:extLst>
                    <a:ext uri="{9D8B030D-6E8A-4147-A177-3AD203B41FA5}">
                      <a16:colId xmlns:a16="http://schemas.microsoft.com/office/drawing/2014/main" val="20004"/>
                    </a:ext>
                  </a:extLst>
                </a:gridCol>
              </a:tblGrid>
              <a:tr h="424668">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6</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III</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a:t>
                      </a:r>
                      <a:r>
                        <a:rPr kumimoji="0" lang="en-US" sz="800" u="none" strike="noStrike" cap="none" normalizeH="0" baseline="0" dirty="0" err="1">
                          <a:ln>
                            <a:noFill/>
                          </a:ln>
                          <a:effectLst/>
                          <a:latin typeface="Cambria" panose="02040503050406030204" pitchFamily="18" charset="0"/>
                        </a:rPr>
                        <a:t>Instansi</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1.  </a:t>
                      </a: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IV, </a:t>
                      </a:r>
                      <a:r>
                        <a:rPr kumimoji="0" lang="en-US" sz="800" u="none" strike="noStrike" cap="none" normalizeH="0" baseline="0" dirty="0" err="1">
                          <a:ln>
                            <a:noFill/>
                          </a:ln>
                          <a:effectLst/>
                          <a:latin typeface="Cambria" panose="02040503050406030204" pitchFamily="18" charset="0"/>
                        </a:rPr>
                        <a:t>Pertama</a:t>
                      </a:r>
                      <a:r>
                        <a:rPr kumimoji="0" lang="en-US" sz="800" u="none" strike="noStrike" cap="none" normalizeH="0" baseline="0" dirty="0">
                          <a:ln>
                            <a:noFill/>
                          </a:ln>
                          <a:effectLst/>
                          <a:latin typeface="Cambria" panose="020405030504060302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Pelaksana</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Lanjutan</a:t>
                      </a:r>
                      <a:r>
                        <a:rPr kumimoji="0" lang="en-US" sz="800" u="none" strike="noStrike" cap="none" normalizeH="0" baseline="0" dirty="0">
                          <a:ln>
                            <a:noFill/>
                          </a:ln>
                          <a:effectLst/>
                          <a:latin typeface="Cambria" panose="020405030504060302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      II/c – III/b</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549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Eselon V, Pelaksana/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Pelaksana Pemula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II/a – II/b</a:t>
                      </a:r>
                      <a:endParaRPr kumimoji="0" lang="en-US" sz="800" b="1" i="0" u="none" strike="noStrike" cap="none" normalizeH="0" baseline="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 b.</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54961">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DPB/DPK ke dalam</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IV, Pertama,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Pelaksana  Lanjutan,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II/c – III/b</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54961">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 ke dalam</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V, Pelaksana,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Pelaksana Pemula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II/a – III/b</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(3) huruf a, b.</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54961">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7</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IV</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PNS </a:t>
                      </a:r>
                      <a:r>
                        <a:rPr kumimoji="0" lang="en-US" sz="800" u="none" strike="noStrike" cap="none" normalizeH="0" baseline="0" dirty="0" err="1">
                          <a:ln>
                            <a:noFill/>
                          </a:ln>
                          <a:effectLst/>
                          <a:latin typeface="Cambria" panose="02040503050406030204" pitchFamily="18" charset="0"/>
                        </a:rPr>
                        <a:t>Instansi</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1.  </a:t>
                      </a:r>
                      <a:r>
                        <a:rPr kumimoji="0" lang="en-US" sz="800" u="none" strike="noStrike" cap="none" normalizeH="0" baseline="0" dirty="0" err="1">
                          <a:ln>
                            <a:noFill/>
                          </a:ln>
                          <a:effectLst/>
                          <a:latin typeface="Cambria" panose="02040503050406030204" pitchFamily="18" charset="0"/>
                        </a:rPr>
                        <a:t>Eselon</a:t>
                      </a:r>
                      <a:r>
                        <a:rPr kumimoji="0" lang="en-US" sz="800" u="none" strike="noStrike" cap="none" normalizeH="0" baseline="0" dirty="0">
                          <a:ln>
                            <a:noFill/>
                          </a:ln>
                          <a:effectLst/>
                          <a:latin typeface="Cambria" panose="02040503050406030204" pitchFamily="18" charset="0"/>
                        </a:rPr>
                        <a:t> V, </a:t>
                      </a:r>
                      <a:r>
                        <a:rPr kumimoji="0" lang="en-US" sz="800" u="none" strike="noStrike" cap="none" normalizeH="0" baseline="0" dirty="0" err="1">
                          <a:ln>
                            <a:noFill/>
                          </a:ln>
                          <a:effectLst/>
                          <a:latin typeface="Cambria" panose="02040503050406030204" pitchFamily="18" charset="0"/>
                        </a:rPr>
                        <a:t>Pelaksana</a:t>
                      </a:r>
                      <a:r>
                        <a:rPr kumimoji="0" lang="en-US" sz="800" u="none" strike="noStrike" cap="none" normalizeH="0" baseline="0" dirty="0">
                          <a:ln>
                            <a:noFill/>
                          </a:ln>
                          <a:effectLst/>
                          <a:latin typeface="Cambria" panose="020405030504060302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Pelaksana</a:t>
                      </a:r>
                      <a:r>
                        <a:rPr kumimoji="0" lang="en-US" sz="800" u="none" strike="noStrike" cap="none" normalizeH="0" baseline="0" dirty="0">
                          <a:ln>
                            <a:noFill/>
                          </a:ln>
                          <a:effectLst/>
                          <a:latin typeface="Cambria" panose="02040503050406030204" pitchFamily="18" charset="0"/>
                        </a:rPr>
                        <a:t> </a:t>
                      </a:r>
                      <a:r>
                        <a:rPr kumimoji="0" lang="en-US" sz="800" u="none" strike="noStrike" cap="none" normalizeH="0" baseline="0" dirty="0" err="1">
                          <a:ln>
                            <a:noFill/>
                          </a:ln>
                          <a:effectLst/>
                          <a:latin typeface="Cambria" panose="02040503050406030204" pitchFamily="18" charset="0"/>
                        </a:rPr>
                        <a:t>Pemula</a:t>
                      </a:r>
                      <a:r>
                        <a:rPr kumimoji="0" lang="en-US" sz="800" u="none" strike="noStrike" cap="none" normalizeH="0" baseline="0" dirty="0">
                          <a:ln>
                            <a:noFill/>
                          </a:ln>
                          <a:effectLst/>
                          <a:latin typeface="Cambria" panose="020405030504060302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a:ln>
                            <a:noFill/>
                          </a:ln>
                          <a:effectLst/>
                          <a:latin typeface="Cambria" panose="02040503050406030204" pitchFamily="18" charset="0"/>
                        </a:rPr>
                        <a:t>     II/a – II/b</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(2)</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342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2.  I/a – I/d</a:t>
                      </a:r>
                      <a:endParaRPr kumimoji="0" lang="en-US" sz="800" b="1" i="0" u="none" strike="noStrike" cap="none" normalizeH="0" baseline="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 b.</a:t>
                      </a:r>
                      <a:endParaRPr kumimoji="0" lang="en-US" sz="800" b="1" i="0" u="none" strike="noStrike" cap="none" normalizeH="0" baseline="0" dirty="0">
                        <a:ln>
                          <a:noFill/>
                        </a:ln>
                        <a:solidFill>
                          <a:srgbClr val="C00000"/>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654961">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DPB/DPK ke dalam</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Eselon V, Pelaksana/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Pelaksana  Pemula,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     II/a – II/b</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Pasal 7 ayat (2)</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92447">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latin typeface="Cambria" panose="02040503050406030204" pitchFamily="18" charset="0"/>
                        </a:rPr>
                        <a:t>PNS DPB ke dalam</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latin typeface="Cambria" panose="02040503050406030204" pitchFamily="18" charset="0"/>
                        </a:rPr>
                        <a:t>   I/a – I/d</a:t>
                      </a:r>
                      <a:endParaRPr kumimoji="0" lang="en-US" sz="800" b="1" i="0" u="none" strike="noStrike" cap="none" normalizeH="0" baseline="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latin typeface="Cambria" panose="02040503050406030204" pitchFamily="18" charset="0"/>
                        </a:rPr>
                        <a:t>Pasal</a:t>
                      </a:r>
                      <a:r>
                        <a:rPr kumimoji="0" lang="en-US" sz="800" u="none" strike="noStrike" cap="none" normalizeH="0" baseline="0" dirty="0">
                          <a:ln>
                            <a:noFill/>
                          </a:ln>
                          <a:effectLst/>
                          <a:latin typeface="Cambria" panose="02040503050406030204" pitchFamily="18" charset="0"/>
                        </a:rPr>
                        <a:t> 7 </a:t>
                      </a:r>
                      <a:r>
                        <a:rPr kumimoji="0" lang="en-US" sz="800" u="none" strike="noStrike" cap="none" normalizeH="0" baseline="0" dirty="0" err="1">
                          <a:ln>
                            <a:noFill/>
                          </a:ln>
                          <a:effectLst/>
                          <a:latin typeface="Cambria" panose="02040503050406030204" pitchFamily="18" charset="0"/>
                        </a:rPr>
                        <a:t>ayat</a:t>
                      </a:r>
                      <a:r>
                        <a:rPr kumimoji="0" lang="en-US" sz="800" u="none" strike="noStrike" cap="none" normalizeH="0" baseline="0" dirty="0">
                          <a:ln>
                            <a:noFill/>
                          </a:ln>
                          <a:effectLst/>
                          <a:latin typeface="Cambria" panose="02040503050406030204" pitchFamily="18" charset="0"/>
                        </a:rPr>
                        <a:t> (3) </a:t>
                      </a:r>
                      <a:r>
                        <a:rPr kumimoji="0" lang="en-US" sz="800" u="none" strike="noStrike" cap="none" normalizeH="0" baseline="0" dirty="0" err="1">
                          <a:ln>
                            <a:noFill/>
                          </a:ln>
                          <a:effectLst/>
                          <a:latin typeface="Cambria" panose="02040503050406030204" pitchFamily="18" charset="0"/>
                        </a:rPr>
                        <a:t>huruf</a:t>
                      </a:r>
                      <a:r>
                        <a:rPr kumimoji="0" lang="en-US" sz="800" u="none" strike="noStrike" cap="none" normalizeH="0" baseline="0" dirty="0">
                          <a:ln>
                            <a:noFill/>
                          </a:ln>
                          <a:effectLst/>
                          <a:latin typeface="Cambria" panose="02040503050406030204" pitchFamily="18" charset="0"/>
                        </a:rPr>
                        <a:t> a, b.</a:t>
                      </a:r>
                      <a:endParaRPr kumimoji="0" lang="en-US" sz="800" b="1" i="0" u="none" strike="noStrike" cap="none" normalizeH="0" baseline="0" dirty="0">
                        <a:ln>
                          <a:noFill/>
                        </a:ln>
                        <a:solidFill>
                          <a:schemeClr val="tx1"/>
                        </a:solidFill>
                        <a:effectLst/>
                        <a:latin typeface="Cambria" panose="02040503050406030204" pitchFamily="18"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7499340"/>
              </p:ext>
            </p:extLst>
          </p:nvPr>
        </p:nvGraphicFramePr>
        <p:xfrm>
          <a:off x="76201" y="1828808"/>
          <a:ext cx="9004300" cy="870439"/>
        </p:xfrm>
        <a:graphic>
          <a:graphicData uri="http://schemas.openxmlformats.org/drawingml/2006/table">
            <a:tbl>
              <a:tblPr>
                <a:tableStyleId>{8FD4443E-F989-4FC4-A0C8-D5A2AF1F390B}</a:tableStyleId>
              </a:tblPr>
              <a:tblGrid>
                <a:gridCol w="457200">
                  <a:extLst>
                    <a:ext uri="{9D8B030D-6E8A-4147-A177-3AD203B41FA5}">
                      <a16:colId xmlns:a16="http://schemas.microsoft.com/office/drawing/2014/main" val="20000"/>
                    </a:ext>
                  </a:extLst>
                </a:gridCol>
                <a:gridCol w="1479549">
                  <a:extLst>
                    <a:ext uri="{9D8B030D-6E8A-4147-A177-3AD203B41FA5}">
                      <a16:colId xmlns:a16="http://schemas.microsoft.com/office/drawing/2014/main" val="20001"/>
                    </a:ext>
                  </a:extLst>
                </a:gridCol>
                <a:gridCol w="1835151">
                  <a:extLst>
                    <a:ext uri="{9D8B030D-6E8A-4147-A177-3AD203B41FA5}">
                      <a16:colId xmlns:a16="http://schemas.microsoft.com/office/drawing/2014/main" val="20002"/>
                    </a:ext>
                  </a:extLst>
                </a:gridCol>
                <a:gridCol w="2618316">
                  <a:extLst>
                    <a:ext uri="{9D8B030D-6E8A-4147-A177-3AD203B41FA5}">
                      <a16:colId xmlns:a16="http://schemas.microsoft.com/office/drawing/2014/main" val="20003"/>
                    </a:ext>
                  </a:extLst>
                </a:gridCol>
                <a:gridCol w="2614084">
                  <a:extLst>
                    <a:ext uri="{9D8B030D-6E8A-4147-A177-3AD203B41FA5}">
                      <a16:colId xmlns:a16="http://schemas.microsoft.com/office/drawing/2014/main" val="20004"/>
                    </a:ext>
                  </a:extLst>
                </a:gridCol>
              </a:tblGrid>
              <a:tr h="420383">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8</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Eselon V</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Instansi</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rPr>
                        <a:t>  I/a – I/d</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Pasal 7 ayat (2)</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0056">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a:ln>
                            <a:noFill/>
                          </a:ln>
                          <a:effectLst/>
                        </a:rPr>
                        <a:t>PNS DPK/DPB ke dalam</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800" u="none" strike="noStrike" cap="none" normalizeH="0" baseline="0">
                          <a:ln>
                            <a:noFill/>
                          </a:ln>
                          <a:effectLst/>
                        </a:rPr>
                        <a:t>  I/a – I/d</a:t>
                      </a:r>
                      <a:endParaRPr kumimoji="0" lang="en-US" sz="800" b="1" i="0" u="none" strike="noStrike" cap="none" normalizeH="0" baseline="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u="none" strike="noStrike" cap="none" normalizeH="0" baseline="0" dirty="0" err="1">
                          <a:ln>
                            <a:noFill/>
                          </a:ln>
                          <a:effectLst/>
                        </a:rPr>
                        <a:t>Pasal</a:t>
                      </a:r>
                      <a:r>
                        <a:rPr kumimoji="0" lang="en-US" sz="800" u="none" strike="noStrike" cap="none" normalizeH="0" baseline="0" dirty="0">
                          <a:ln>
                            <a:noFill/>
                          </a:ln>
                          <a:effectLst/>
                        </a:rPr>
                        <a:t> 7 </a:t>
                      </a:r>
                      <a:r>
                        <a:rPr kumimoji="0" lang="en-US" sz="800" u="none" strike="noStrike" cap="none" normalizeH="0" baseline="0" dirty="0" err="1">
                          <a:ln>
                            <a:noFill/>
                          </a:ln>
                          <a:effectLst/>
                        </a:rPr>
                        <a:t>ayat</a:t>
                      </a:r>
                      <a:r>
                        <a:rPr kumimoji="0" lang="en-US" sz="800" u="none" strike="noStrike" cap="none" normalizeH="0" baseline="0" dirty="0">
                          <a:ln>
                            <a:noFill/>
                          </a:ln>
                          <a:effectLst/>
                        </a:rPr>
                        <a:t> (2)</a:t>
                      </a:r>
                      <a:endParaRPr kumimoji="0" lang="en-US" sz="800" b="1" i="0" u="none" strike="noStrike" cap="none" normalizeH="0" baseline="0" dirty="0">
                        <a:ln>
                          <a:noFill/>
                        </a:ln>
                        <a:solidFill>
                          <a:schemeClr val="tx1"/>
                        </a:solidFill>
                        <a:effectLst/>
                        <a:latin typeface="Arial" charset="0"/>
                        <a:cs typeface="Arial" charset="0"/>
                      </a:endParaRPr>
                    </a:p>
                  </a:txBody>
                  <a:tcPr marL="121920" marR="121920" marT="23739" marB="23739"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p:cNvSpPr/>
          <p:nvPr/>
        </p:nvSpPr>
        <p:spPr>
          <a:xfrm>
            <a:off x="3342190" y="228600"/>
            <a:ext cx="5562600" cy="1085850"/>
          </a:xfrm>
          <a:prstGeom prst="horizontalScroll">
            <a:avLst>
              <a:gd name="adj" fmla="val 18745"/>
            </a:avLst>
          </a:prstGeom>
          <a:ln/>
        </p:spPr>
        <p:style>
          <a:lnRef idx="1">
            <a:schemeClr val="accent1"/>
          </a:lnRef>
          <a:fillRef idx="2">
            <a:schemeClr val="accent1"/>
          </a:fillRef>
          <a:effectRef idx="1">
            <a:schemeClr val="accent1"/>
          </a:effectRef>
          <a:fontRef idx="minor">
            <a:schemeClr val="dk1"/>
          </a:fontRef>
        </p:style>
        <p:txBody>
          <a:bodyPr lIns="91377" tIns="45689" rIns="91377" bIns="45689" rtlCol="0" anchor="ctr"/>
          <a:lstStyle/>
          <a:p>
            <a:pPr algn="ctr" defTabSz="913760"/>
            <a:r>
              <a:rPr lang="id-ID" sz="2000" b="1" noProof="1">
                <a:solidFill>
                  <a:prstClr val="black"/>
                </a:solidFill>
              </a:rPr>
              <a:t>VII.   Pejabat yang</a:t>
            </a:r>
          </a:p>
          <a:p>
            <a:pPr algn="ctr" defTabSz="913760"/>
            <a:r>
              <a:rPr lang="id-ID" sz="2000" b="1" noProof="1">
                <a:solidFill>
                  <a:prstClr val="black"/>
                </a:solidFill>
              </a:rPr>
              <a:t>berwenang menghukum.</a:t>
            </a:r>
          </a:p>
        </p:txBody>
      </p:sp>
      <p:sp>
        <p:nvSpPr>
          <p:cNvPr id="3" name="Folded Corner 2"/>
          <p:cNvSpPr/>
          <p:nvPr/>
        </p:nvSpPr>
        <p:spPr>
          <a:xfrm>
            <a:off x="228600" y="1200150"/>
            <a:ext cx="8686800" cy="3829050"/>
          </a:xfrm>
          <a:prstGeom prst="foldedCorner">
            <a:avLst>
              <a:gd name="adj" fmla="val 197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57150">
            <a:solidFill>
              <a:schemeClr val="tx2">
                <a:lumMod val="60000"/>
                <a:lumOff val="40000"/>
              </a:schemeClr>
            </a:solidFill>
          </a:ln>
          <a:effectLst>
            <a:innerShdw blurRad="63500" dist="50800">
              <a:prstClr val="black">
                <a:alpha val="50000"/>
              </a:prstClr>
            </a:innerShdw>
          </a:effectLst>
        </p:spPr>
        <p:style>
          <a:lnRef idx="1">
            <a:schemeClr val="accent4"/>
          </a:lnRef>
          <a:fillRef idx="2">
            <a:schemeClr val="accent4"/>
          </a:fillRef>
          <a:effectRef idx="1">
            <a:schemeClr val="accent4"/>
          </a:effectRef>
          <a:fontRef idx="minor">
            <a:schemeClr val="dk1"/>
          </a:fontRef>
        </p:style>
        <p:txBody>
          <a:bodyPr lIns="91377" tIns="45689" rIns="91377" bIns="45689" rtlCol="0" anchor="ctr"/>
          <a:lstStyle/>
          <a:p>
            <a:pPr marL="342662" indent="-342662" defTabSz="913760">
              <a:lnSpc>
                <a:spcPct val="120000"/>
              </a:lnSpc>
              <a:spcAft>
                <a:spcPts val="600"/>
              </a:spcAft>
              <a:buFontTx/>
              <a:buAutoNum type="arabicPeriod"/>
            </a:pPr>
            <a:endParaRPr lang="id-ID" sz="2000" b="1" noProof="1">
              <a:solidFill>
                <a:prstClr val="black"/>
              </a:solidFill>
              <a:latin typeface="Arial Narrow" pitchFamily="34" charset="0"/>
            </a:endParaRPr>
          </a:p>
          <a:p>
            <a:pPr marL="342662" indent="-342662" defTabSz="913760">
              <a:lnSpc>
                <a:spcPct val="120000"/>
              </a:lnSpc>
              <a:spcAft>
                <a:spcPts val="600"/>
              </a:spcAft>
              <a:buFontTx/>
              <a:buAutoNum type="arabicPeriod"/>
            </a:pPr>
            <a:endParaRPr lang="id-ID" sz="2000" b="1" noProof="1">
              <a:solidFill>
                <a:prstClr val="black"/>
              </a:solidFill>
              <a:latin typeface="Arial Narrow" pitchFamily="34" charset="0"/>
            </a:endParaRPr>
          </a:p>
          <a:p>
            <a:pPr marL="456884" indent="-456884" defTabSz="913760">
              <a:lnSpc>
                <a:spcPct val="120000"/>
              </a:lnSpc>
              <a:spcAft>
                <a:spcPts val="600"/>
              </a:spcAft>
              <a:buFont typeface="+mj-lt"/>
              <a:buAutoNum type="arabicPeriod"/>
            </a:pPr>
            <a:r>
              <a:rPr lang="id-ID" sz="2000" b="1" noProof="1">
                <a:solidFill>
                  <a:prstClr val="black"/>
                </a:solidFill>
                <a:latin typeface="Arial Narrow" pitchFamily="34" charset="0"/>
              </a:rPr>
              <a:t>Apabila menurut pertimbangan atasan langsung bahwa hukuman yang setimpal  untuk  bawahannya tersebut masih kewenangannya untuk menjatuhkan,  maka atasan langsung tersebut membuat, menandatangani dan menyerahkan  SK hukuman  disiplin tsb kepada bawahannya (Psl. 24 ayat 3 hurup a). </a:t>
            </a:r>
          </a:p>
          <a:p>
            <a:pPr marL="456884" indent="-456884" defTabSz="913760">
              <a:lnSpc>
                <a:spcPct val="120000"/>
              </a:lnSpc>
              <a:spcAft>
                <a:spcPts val="600"/>
              </a:spcAft>
              <a:buFont typeface="+mj-lt"/>
              <a:buAutoNum type="arabicPeriod"/>
            </a:pPr>
            <a:r>
              <a:rPr lang="id-ID" sz="2000" b="1" noProof="1">
                <a:solidFill>
                  <a:prstClr val="black"/>
                </a:solidFill>
                <a:latin typeface="Arial Narrow" pitchFamily="34" charset="0"/>
              </a:rPr>
              <a:t>Apabila menurut pertimbangan atasan langsung  hukuman yang setimpal dengan pelanggaran bawahannya telah menjadi kewenangan atasan yang lebih tinggi untuk menjatuhkan, maka atasan langsung tersebut membuat laporan  dan dilampiri BAP, LHP serta disampaikan secara hirarhis  (Psl. 24 ayat 3 hurup b). </a:t>
            </a:r>
          </a:p>
          <a:p>
            <a:pPr marL="456884" indent="-456884" defTabSz="913760">
              <a:lnSpc>
                <a:spcPct val="120000"/>
              </a:lnSpc>
              <a:spcAft>
                <a:spcPts val="600"/>
              </a:spcAft>
              <a:buFont typeface="+mj-lt"/>
              <a:buAutoNum type="arabicPeriod"/>
            </a:pPr>
            <a:r>
              <a:rPr lang="id-ID" sz="2000" b="1" noProof="1">
                <a:solidFill>
                  <a:prstClr val="black"/>
                </a:solidFill>
                <a:latin typeface="Arial Narrow" pitchFamily="34" charset="0"/>
              </a:rPr>
              <a:t>Laporan atasan langsung tersebut memuat dasar-dasar pertimbangan dan saran. </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p:cNvSpPr/>
          <p:nvPr/>
        </p:nvSpPr>
        <p:spPr>
          <a:xfrm>
            <a:off x="270000" y="457200"/>
            <a:ext cx="8604000" cy="4968000"/>
          </a:xfrm>
          <a:prstGeom prst="horizontalScroll">
            <a:avLst>
              <a:gd name="adj" fmla="val 7568"/>
            </a:avLst>
          </a:prstGeom>
          <a:ln w="38100"/>
        </p:spPr>
        <p:style>
          <a:lnRef idx="1">
            <a:schemeClr val="accent1"/>
          </a:lnRef>
          <a:fillRef idx="2">
            <a:schemeClr val="accent1"/>
          </a:fillRef>
          <a:effectRef idx="1">
            <a:schemeClr val="accent1"/>
          </a:effectRef>
          <a:fontRef idx="minor">
            <a:schemeClr val="dk1"/>
          </a:fontRef>
        </p:style>
        <p:txBody>
          <a:bodyPr lIns="91377" tIns="45689" rIns="91377" bIns="45689" rtlCol="0" anchor="ctr"/>
          <a:lstStyle/>
          <a:p>
            <a:pPr marL="456884" indent="-456884" algn="just" defTabSz="913760">
              <a:lnSpc>
                <a:spcPct val="130000"/>
              </a:lnSpc>
              <a:spcAft>
                <a:spcPts val="600"/>
              </a:spcAft>
              <a:buFontTx/>
              <a:buAutoNum type="arabicPeriod" startAt="4"/>
            </a:pPr>
            <a:r>
              <a:rPr lang="id-ID" sz="2000" b="1" noProof="1">
                <a:solidFill>
                  <a:prstClr val="black"/>
                </a:solidFill>
                <a:latin typeface="Arial Narrow" pitchFamily="34" charset="0"/>
              </a:rPr>
              <a:t>Apabila menurut  pertimbangan  pejabat yang menerima laporan bahwa saran atasan langsung  dapat disetujui, maka pejabat tersebut menjatuhkan hukuman disiplin, tetapi apabila menurut pertimbanganya BAP,LHP yang ada belum memadai, dapat dibentuk Tim pemeriksa (Psl. 25).</a:t>
            </a:r>
          </a:p>
          <a:p>
            <a:pPr marL="341075" indent="-341075" algn="just" defTabSz="913760">
              <a:lnSpc>
                <a:spcPct val="130000"/>
              </a:lnSpc>
              <a:spcAft>
                <a:spcPts val="600"/>
              </a:spcAft>
            </a:pPr>
            <a:r>
              <a:rPr lang="id-ID" sz="2000" b="1" noProof="1">
                <a:solidFill>
                  <a:prstClr val="black"/>
                </a:solidFill>
                <a:latin typeface="Arial Narrow" pitchFamily="34" charset="0"/>
              </a:rPr>
              <a:t>5.  Apabila menurut pejabat yang menerima laporan bahwa hukuman yang setimpal  untuk pelanggaran tersebut adalah hukuman yang lebih berat lagi, dan kewenangan menjatuhkannya berada pada pejabat yang lebih tinggi lagi, maka pejabat tersebut membuat laporan lagi.</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75716" y="58941"/>
            <a:ext cx="6068291" cy="7874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lIns="91377" tIns="45689" rIns="91377" bIns="45689" rtlCol="0" anchor="ctr"/>
          <a:lstStyle/>
          <a:p>
            <a:pPr algn="ctr" defTabSz="913760"/>
            <a:r>
              <a:rPr lang="id-ID" sz="2400" b="1" noProof="1">
                <a:solidFill>
                  <a:prstClr val="white"/>
                </a:solidFill>
              </a:rPr>
              <a:t>VIII</a:t>
            </a:r>
            <a:r>
              <a:rPr lang="id-ID" sz="2800" b="1" noProof="1">
                <a:solidFill>
                  <a:prstClr val="white"/>
                </a:solidFill>
              </a:rPr>
              <a:t>.  Penyerahan SK Hukuman Disiplin</a:t>
            </a:r>
          </a:p>
        </p:txBody>
      </p:sp>
      <p:sp>
        <p:nvSpPr>
          <p:cNvPr id="4" name="Frame 3"/>
          <p:cNvSpPr/>
          <p:nvPr/>
        </p:nvSpPr>
        <p:spPr>
          <a:xfrm>
            <a:off x="1" y="1045031"/>
            <a:ext cx="9113714" cy="4098471"/>
          </a:xfrm>
          <a:prstGeom prst="frame">
            <a:avLst>
              <a:gd name="adj1" fmla="val 2945"/>
            </a:avLst>
          </a:prstGeom>
          <a:solidFill>
            <a:srgbClr val="DDDDDD"/>
          </a:solidFill>
          <a:ln w="57150">
            <a:solidFill>
              <a:srgbClr val="FFFFFF"/>
            </a:solidFill>
          </a:ln>
        </p:spPr>
        <p:style>
          <a:lnRef idx="1">
            <a:schemeClr val="accent1"/>
          </a:lnRef>
          <a:fillRef idx="2">
            <a:schemeClr val="accent1"/>
          </a:fillRef>
          <a:effectRef idx="1">
            <a:schemeClr val="accent1"/>
          </a:effectRef>
          <a:fontRef idx="minor">
            <a:schemeClr val="dk1"/>
          </a:fontRef>
        </p:style>
        <p:txBody>
          <a:bodyPr lIns="91377" tIns="45689" rIns="91377" bIns="45689" rtlCol="0" anchor="ctr"/>
          <a:lstStyle/>
          <a:p>
            <a:pPr marL="342662" indent="-342662" defTabSz="913760">
              <a:spcAft>
                <a:spcPts val="600"/>
              </a:spcAft>
              <a:buFontTx/>
              <a:buAutoNum type="arabicPeriod"/>
            </a:pPr>
            <a:r>
              <a:rPr lang="id-ID" sz="2000" b="1" noProof="1">
                <a:solidFill>
                  <a:srgbClr val="DDDDDD"/>
                </a:solidFill>
                <a:latin typeface="Arial Narrow" pitchFamily="34" charset="0"/>
              </a:rPr>
              <a:t>Pada prinsipnya, SK hukuman disiplin diserahkan langsung kepada  yang dihukum (Psl. 31 ayat 2). </a:t>
            </a:r>
          </a:p>
          <a:p>
            <a:pPr marL="342662" indent="-342662" defTabSz="913760">
              <a:spcAft>
                <a:spcPts val="600"/>
              </a:spcAft>
            </a:pPr>
            <a:r>
              <a:rPr lang="id-ID" sz="2000" b="1" noProof="1">
                <a:solidFill>
                  <a:srgbClr val="DDDDDD"/>
                </a:solidFill>
                <a:latin typeface="Arial Narrow" pitchFamily="34" charset="0"/>
              </a:rPr>
              <a:t>2.  SK hukuman disiplin diserahkan kepada ybs dalam tempo 14 hari setelah ditetapkan (Psl. 31 ayat 3).</a:t>
            </a:r>
          </a:p>
          <a:p>
            <a:pPr marL="342662" indent="-342662" defTabSz="913760">
              <a:spcAft>
                <a:spcPts val="600"/>
              </a:spcAft>
            </a:pPr>
            <a:r>
              <a:rPr lang="id-ID" sz="2000" b="1" noProof="1">
                <a:solidFill>
                  <a:srgbClr val="DDDDDD"/>
                </a:solidFill>
                <a:latin typeface="Arial Narrow" pitchFamily="34" charset="0"/>
              </a:rPr>
              <a:t>3.  Dalam hal PNS yang dihukum tidak berada di kantor atau tidak bersedia  hadir untuk menerima SK  hukuman disiplin,  maka dibuat surat panggilan secara tertulis (Psl. 31 ayat 4).</a:t>
            </a:r>
          </a:p>
          <a:p>
            <a:pPr marL="342662" indent="-342662" defTabSz="913760">
              <a:spcAft>
                <a:spcPts val="600"/>
              </a:spcAft>
            </a:pPr>
            <a:r>
              <a:rPr lang="id-ID" sz="2000" b="1" noProof="1">
                <a:solidFill>
                  <a:srgbClr val="DDDDDD"/>
                </a:solidFill>
                <a:latin typeface="Arial Narrow" pitchFamily="34" charset="0"/>
              </a:rPr>
              <a:t> 4.  Apabila ybs tidak hadir  pada tanggal yang ditentukan dalam surat panggilan, maka SK dikirim ke alamat domisili ybs  terakhir dilaporkan di kantor, dgn demikian dianggap telah diterima</a:t>
            </a:r>
          </a:p>
          <a:p>
            <a:pPr marL="342662" indent="-342662" defTabSz="913760">
              <a:spcAft>
                <a:spcPts val="600"/>
              </a:spcAft>
            </a:pPr>
            <a:r>
              <a:rPr lang="id-ID" sz="2000" b="1" noProof="1">
                <a:solidFill>
                  <a:srgbClr val="DDDDDD"/>
                </a:solidFill>
                <a:latin typeface="Arial Narrow" pitchFamily="34" charset="0"/>
              </a:rPr>
              <a:t>     (Psl. 31 ayat 4).</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
                                        <p:tgtEl>
                                          <p:spTgt spid="4"/>
                                        </p:tgtEl>
                                      </p:cBhvr>
                                    </p:animEffect>
                                    <p:anim calcmode="lin" valueType="num">
                                      <p:cBhvr>
                                        <p:cTn id="17" dur="400" fill="hold"/>
                                        <p:tgtEl>
                                          <p:spTgt spid="4"/>
                                        </p:tgtEl>
                                        <p:attrNameLst>
                                          <p:attrName>ppt_x</p:attrName>
                                        </p:attrNameLst>
                                      </p:cBhvr>
                                      <p:tavLst>
                                        <p:tav tm="0">
                                          <p:val>
                                            <p:strVal val="#ppt_x"/>
                                          </p:val>
                                        </p:tav>
                                        <p:tav tm="100000">
                                          <p:val>
                                            <p:strVal val="#ppt_x"/>
                                          </p:val>
                                        </p:tav>
                                      </p:tavLst>
                                    </p:anim>
                                    <p:anim calcmode="lin" valueType="num">
                                      <p:cBhvr>
                                        <p:cTn id="18" dur="400" fill="hold"/>
                                        <p:tgtEl>
                                          <p:spTgt spid="4"/>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p:cNvSpPr/>
          <p:nvPr/>
        </p:nvSpPr>
        <p:spPr>
          <a:xfrm>
            <a:off x="54000" y="1028700"/>
            <a:ext cx="9036000" cy="4104000"/>
          </a:xfrm>
          <a:prstGeom prst="frame">
            <a:avLst>
              <a:gd name="adj1" fmla="val 3006"/>
            </a:avLst>
          </a:prstGeom>
          <a:solidFill>
            <a:srgbClr val="DDDDDD"/>
          </a:solidFill>
          <a:ln w="57150">
            <a:solidFill>
              <a:srgbClr val="FFFFFF"/>
            </a:solidFill>
          </a:ln>
        </p:spPr>
        <p:style>
          <a:lnRef idx="2">
            <a:schemeClr val="accent1"/>
          </a:lnRef>
          <a:fillRef idx="1">
            <a:schemeClr val="lt1"/>
          </a:fillRef>
          <a:effectRef idx="0">
            <a:schemeClr val="accent1"/>
          </a:effectRef>
          <a:fontRef idx="minor">
            <a:schemeClr val="dk1"/>
          </a:fontRef>
        </p:style>
        <p:txBody>
          <a:bodyPr lIns="91377" tIns="45689" rIns="91377" bIns="45689" rtlCol="0" anchor="ctr"/>
          <a:lstStyle/>
          <a:p>
            <a:pPr marL="402945" indent="-402945" defTabSz="913760">
              <a:lnSpc>
                <a:spcPct val="130000"/>
              </a:lnSpc>
            </a:pPr>
            <a:r>
              <a:rPr lang="id-ID" sz="2800" noProof="1">
                <a:solidFill>
                  <a:prstClr val="white"/>
                </a:solidFill>
                <a:latin typeface="Arial Narrow" pitchFamily="34" charset="0"/>
              </a:rPr>
              <a:t>5. </a:t>
            </a:r>
            <a:r>
              <a:rPr lang="en-US" sz="2800" noProof="1">
                <a:solidFill>
                  <a:prstClr val="white"/>
                </a:solidFill>
                <a:latin typeface="Arial Narrow" pitchFamily="34" charset="0"/>
              </a:rPr>
              <a:t>	</a:t>
            </a:r>
            <a:r>
              <a:rPr lang="id-ID" sz="2800" noProof="1">
                <a:solidFill>
                  <a:prstClr val="white"/>
                </a:solidFill>
                <a:latin typeface="Arial Narrow" pitchFamily="34" charset="0"/>
              </a:rPr>
              <a:t>PNS yg dijatuhi hukuman disiplin pemberhentian, sejak menerima SK atau dianggap telah diterima, tidak dapat bekerja dan tidak dapat dibayarkan gajinya lagi, kecuali bagi yang mengajukan banding dan mengajukan permohonan  izin untuk dapat tetap bekerja selama banding serta mendapat izin dari PPK. </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24200" y="114300"/>
            <a:ext cx="5715000" cy="576000"/>
          </a:xfrm>
          <a:prstGeom prst="roundRect">
            <a:avLst/>
          </a:prstGeom>
          <a:noFill/>
          <a:ln w="57150">
            <a:solidFill>
              <a:srgbClr val="DDDDDD"/>
            </a:solidFill>
          </a:ln>
        </p:spPr>
        <p:style>
          <a:lnRef idx="2">
            <a:schemeClr val="accent4"/>
          </a:lnRef>
          <a:fillRef idx="1">
            <a:schemeClr val="lt1"/>
          </a:fillRef>
          <a:effectRef idx="0">
            <a:schemeClr val="accent4"/>
          </a:effectRef>
          <a:fontRef idx="minor">
            <a:schemeClr val="dk1"/>
          </a:fontRef>
        </p:style>
        <p:txBody>
          <a:bodyPr lIns="91377" tIns="45689" rIns="91377" bIns="45689" rtlCol="0" anchor="ctr"/>
          <a:lstStyle/>
          <a:p>
            <a:pPr algn="ctr" defTabSz="913760"/>
            <a:r>
              <a:rPr lang="id-ID" sz="3200" noProof="1">
                <a:solidFill>
                  <a:prstClr val="white"/>
                </a:solidFill>
                <a:latin typeface="Arial Narrow" pitchFamily="34" charset="0"/>
              </a:rPr>
              <a:t>IX.  Keberatan/ Banding.</a:t>
            </a:r>
          </a:p>
        </p:txBody>
      </p:sp>
      <p:sp>
        <p:nvSpPr>
          <p:cNvPr id="3" name="Horizontal Scroll 2"/>
          <p:cNvSpPr/>
          <p:nvPr/>
        </p:nvSpPr>
        <p:spPr>
          <a:xfrm>
            <a:off x="450000" y="871118"/>
            <a:ext cx="8244000" cy="2592000"/>
          </a:xfrm>
          <a:prstGeom prst="horizontalScroll">
            <a:avLst/>
          </a:prstGeom>
          <a:ln w="57150"/>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marL="395015" indent="-395015" defTabSz="913760"/>
            <a:r>
              <a:rPr lang="id-ID" sz="2000" noProof="1">
                <a:solidFill>
                  <a:srgbClr val="C00000"/>
                </a:solidFill>
                <a:latin typeface="Arial Narrow" pitchFamily="34" charset="0"/>
              </a:rPr>
              <a:t>Keberatan. </a:t>
            </a:r>
          </a:p>
          <a:p>
            <a:pPr marL="395015" indent="-395015" defTabSz="913760"/>
            <a:r>
              <a:rPr lang="id-ID" sz="2000" noProof="1">
                <a:solidFill>
                  <a:srgbClr val="FF0000"/>
                </a:solidFill>
                <a:latin typeface="Arial Narrow" pitchFamily="34" charset="0"/>
              </a:rPr>
              <a:t> =&gt; </a:t>
            </a:r>
            <a:r>
              <a:rPr lang="id-ID" sz="2000" noProof="1">
                <a:solidFill>
                  <a:prstClr val="black"/>
                </a:solidFill>
                <a:latin typeface="Arial Narrow" pitchFamily="34" charset="0"/>
              </a:rPr>
              <a:t>Diajukan dan disampaikan kepada atasan pejabat yang menghukum dlm tempo 14 hari, dan tembusan kpd pejabat yang menghukum. </a:t>
            </a:r>
          </a:p>
          <a:p>
            <a:pPr marL="395015" indent="-395015" defTabSz="913760"/>
            <a:r>
              <a:rPr lang="id-ID" sz="2000" noProof="1">
                <a:solidFill>
                  <a:srgbClr val="FF0000"/>
                </a:solidFill>
                <a:latin typeface="Arial Narrow" pitchFamily="34" charset="0"/>
              </a:rPr>
              <a:t>=&gt; </a:t>
            </a:r>
            <a:r>
              <a:rPr lang="id-ID" sz="2000" noProof="1">
                <a:solidFill>
                  <a:prstClr val="black"/>
                </a:solidFill>
                <a:latin typeface="Arial Narrow" pitchFamily="34" charset="0"/>
              </a:rPr>
              <a:t>Pejabat yang menerima keberatan hrs mengambil keputusan dlm tempo 21 hari kerja sejak menerima keberatan. (Psl. 35,36,37)</a:t>
            </a:r>
          </a:p>
        </p:txBody>
      </p:sp>
      <p:sp>
        <p:nvSpPr>
          <p:cNvPr id="4" name="Rounded Rectangle 3"/>
          <p:cNvSpPr/>
          <p:nvPr/>
        </p:nvSpPr>
        <p:spPr>
          <a:xfrm>
            <a:off x="1295400" y="3344368"/>
            <a:ext cx="7452000" cy="1831232"/>
          </a:xfrm>
          <a:prstGeom prst="roundRect">
            <a:avLst/>
          </a:prstGeom>
          <a:ln w="57150">
            <a:solidFill>
              <a:schemeClr val="tx1"/>
            </a:solidFill>
          </a:ln>
        </p:spPr>
        <p:style>
          <a:lnRef idx="1">
            <a:schemeClr val="dk1"/>
          </a:lnRef>
          <a:fillRef idx="2">
            <a:schemeClr val="dk1"/>
          </a:fillRef>
          <a:effectRef idx="1">
            <a:schemeClr val="dk1"/>
          </a:effectRef>
          <a:fontRef idx="minor">
            <a:schemeClr val="dk1"/>
          </a:fontRef>
        </p:style>
        <p:txBody>
          <a:bodyPr lIns="91377" tIns="45689" rIns="91377" bIns="45689" rtlCol="0" anchor="ctr"/>
          <a:lstStyle/>
          <a:p>
            <a:pPr marL="626622" indent="-626622" defTabSz="913760"/>
            <a:r>
              <a:rPr lang="id-ID" sz="2000" noProof="1">
                <a:solidFill>
                  <a:srgbClr val="C00000"/>
                </a:solidFill>
                <a:latin typeface="Arial Narrow" pitchFamily="34" charset="0"/>
              </a:rPr>
              <a:t>Banding.</a:t>
            </a:r>
          </a:p>
          <a:p>
            <a:pPr marL="626622" indent="-626622" defTabSz="913760"/>
            <a:r>
              <a:rPr lang="id-ID" sz="2000" noProof="1">
                <a:solidFill>
                  <a:prstClr val="black"/>
                </a:solidFill>
                <a:latin typeface="Arial Narrow" pitchFamily="34" charset="0"/>
              </a:rPr>
              <a:t> </a:t>
            </a:r>
            <a:r>
              <a:rPr lang="id-ID" sz="2000" noProof="1">
                <a:solidFill>
                  <a:srgbClr val="FF0000"/>
                </a:solidFill>
                <a:latin typeface="Arial Narrow" pitchFamily="34" charset="0"/>
              </a:rPr>
              <a:t>=&gt; </a:t>
            </a:r>
            <a:r>
              <a:rPr lang="id-ID" sz="2000" noProof="1">
                <a:solidFill>
                  <a:prstClr val="black"/>
                </a:solidFill>
                <a:latin typeface="Arial Narrow" pitchFamily="34" charset="0"/>
              </a:rPr>
              <a:t> Diajukan dan disampaikan kpd BAPEK dlm tempo 14 hari, dan tembusan kpd PPK.</a:t>
            </a:r>
          </a:p>
          <a:p>
            <a:pPr marL="626622" indent="-626622" defTabSz="913760"/>
            <a:r>
              <a:rPr lang="id-ID" sz="2000" noProof="1">
                <a:solidFill>
                  <a:prstClr val="black"/>
                </a:solidFill>
                <a:latin typeface="Arial Narrow" pitchFamily="34" charset="0"/>
              </a:rPr>
              <a:t> </a:t>
            </a:r>
            <a:r>
              <a:rPr lang="id-ID" sz="2000" noProof="1">
                <a:solidFill>
                  <a:srgbClr val="FF0000"/>
                </a:solidFill>
                <a:latin typeface="Arial Narrow" pitchFamily="34" charset="0"/>
              </a:rPr>
              <a:t>=&gt;</a:t>
            </a:r>
            <a:r>
              <a:rPr lang="id-ID" sz="2000" noProof="1">
                <a:solidFill>
                  <a:prstClr val="black"/>
                </a:solidFill>
                <a:latin typeface="Arial Narrow" pitchFamily="34" charset="0"/>
              </a:rPr>
              <a:t>  Banding memuat alasan sanggahan dan dilampiri bukti. (Psl. 38), (PP. 24/2011).</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5"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222740"/>
            <a:ext cx="6766560" cy="640080"/>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lnSpc>
                <a:spcPct val="150000"/>
              </a:lnSpc>
            </a:pPr>
            <a:r>
              <a:rPr lang="nn-NO" b="1" spc="300">
                <a:latin typeface="Arial Narrow" pitchFamily="34" charset="0"/>
              </a:rPr>
              <a:t>KRITERIA YANG DAPAT DIIZINKAN/TIDAK DAPAT DIIZINKAN</a:t>
            </a:r>
          </a:p>
          <a:p>
            <a:pPr marL="85394" defTabSz="911030">
              <a:lnSpc>
                <a:spcPct val="150000"/>
              </a:lnSpc>
            </a:pPr>
            <a:r>
              <a:rPr lang="nn-NO" b="1" spc="300">
                <a:latin typeface="Arial Narrow" pitchFamily="34" charset="0"/>
              </a:rPr>
              <a:t>TETAP BEKERJA SAMPAI DENGAN ADA KEPUTUSAN BAPEK</a:t>
            </a:r>
            <a:endParaRPr lang="nn-NO" b="1" spc="300" dirty="0">
              <a:latin typeface="Arial Narrow" pitchFamily="34" charset="0"/>
            </a:endParaRPr>
          </a:p>
        </p:txBody>
      </p:sp>
      <p:grpSp>
        <p:nvGrpSpPr>
          <p:cNvPr id="2" name="Group 60"/>
          <p:cNvGrpSpPr>
            <a:grpSpLocks/>
          </p:cNvGrpSpPr>
          <p:nvPr/>
        </p:nvGrpSpPr>
        <p:grpSpPr bwMode="auto">
          <a:xfrm>
            <a:off x="144000" y="1147084"/>
            <a:ext cx="8856000" cy="3816000"/>
            <a:chOff x="282" y="2274"/>
            <a:chExt cx="1344" cy="741"/>
          </a:xfrm>
        </p:grpSpPr>
        <p:grpSp>
          <p:nvGrpSpPr>
            <p:cNvPr id="3" name="Group 61"/>
            <p:cNvGrpSpPr>
              <a:grpSpLocks/>
            </p:cNvGrpSpPr>
            <p:nvPr/>
          </p:nvGrpSpPr>
          <p:grpSpPr bwMode="auto">
            <a:xfrm>
              <a:off x="282" y="2274"/>
              <a:ext cx="1344" cy="741"/>
              <a:chOff x="282" y="2381"/>
              <a:chExt cx="1344" cy="951"/>
            </a:xfrm>
          </p:grpSpPr>
          <p:sp>
            <p:nvSpPr>
              <p:cNvPr id="31"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8900000" scaled="1"/>
                <a:tileRect/>
              </a:gradFill>
              <a:ln w="19050" algn="ctr">
                <a:solidFill>
                  <a:schemeClr val="hlink"/>
                </a:solidFill>
                <a:round/>
                <a:headEnd/>
                <a:tailEnd/>
              </a:ln>
              <a:effectLst/>
            </p:spPr>
            <p:txBody>
              <a:bodyPr wrap="none" anchor="ctr"/>
              <a:lstStyle/>
              <a:p>
                <a:endParaRPr lang="en-US"/>
              </a:p>
            </p:txBody>
          </p:sp>
          <p:sp>
            <p:nvSpPr>
              <p:cNvPr id="32"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30"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26" name="Rectangle 11"/>
          <p:cNvSpPr>
            <a:spLocks noChangeArrowheads="1"/>
          </p:cNvSpPr>
          <p:nvPr/>
        </p:nvSpPr>
        <p:spPr bwMode="gray">
          <a:xfrm>
            <a:off x="550001" y="1580078"/>
            <a:ext cx="8424000" cy="3846872"/>
          </a:xfrm>
          <a:prstGeom prst="rect">
            <a:avLst/>
          </a:prstGeom>
          <a:noFill/>
          <a:ln w="9525" algn="ctr">
            <a:noFill/>
            <a:miter lim="800000"/>
            <a:headEnd/>
            <a:tailEnd/>
          </a:ln>
        </p:spPr>
        <p:txBody>
          <a:bodyPr wrap="square" lIns="91107" tIns="45554" rIns="91107" bIns="45554">
            <a:spAutoFit/>
          </a:bodyPr>
          <a:lstStyle/>
          <a:p>
            <a:pPr marL="344488" indent="-344488">
              <a:lnSpc>
                <a:spcPct val="140000"/>
              </a:lnSpc>
              <a:buFont typeface="Wingdings" pitchFamily="2" charset="2"/>
              <a:buChar char="Ü"/>
            </a:pPr>
            <a:r>
              <a:rPr lang="en-US" sz="2000" b="1" noProof="1">
                <a:solidFill>
                  <a:srgbClr val="000000"/>
                </a:solidFill>
                <a:latin typeface="Arial Narrow" pitchFamily="34" charset="0"/>
                <a:cs typeface="Arial" charset="0"/>
              </a:rPr>
              <a:t>DAPAT DIIZINKAN APABILA:</a:t>
            </a:r>
          </a:p>
          <a:p>
            <a:pPr marL="688975" indent="-344488">
              <a:lnSpc>
                <a:spcPct val="140000"/>
              </a:lnSpc>
              <a:buFont typeface="+mj-lt"/>
              <a:buAutoNum type="arabicPeriod"/>
            </a:pPr>
            <a:r>
              <a:rPr lang="en-US" sz="2000" noProof="1">
                <a:solidFill>
                  <a:srgbClr val="000000"/>
                </a:solidFill>
                <a:latin typeface="Arial Narrow" pitchFamily="34" charset="0"/>
                <a:cs typeface="Arial" charset="0"/>
              </a:rPr>
              <a:t>Keahliannya </a:t>
            </a:r>
            <a:r>
              <a:rPr lang="en-US" sz="2000" b="1" noProof="1">
                <a:solidFill>
                  <a:srgbClr val="000000"/>
                </a:solidFill>
                <a:latin typeface="Arial Narrow" pitchFamily="34" charset="0"/>
                <a:cs typeface="Arial" charset="0"/>
              </a:rPr>
              <a:t>sangat dibutuhkan</a:t>
            </a:r>
            <a:r>
              <a:rPr lang="en-US" sz="2000" noProof="1">
                <a:solidFill>
                  <a:srgbClr val="000000"/>
                </a:solidFill>
                <a:latin typeface="Arial Narrow" pitchFamily="34" charset="0"/>
                <a:cs typeface="Arial" charset="0"/>
              </a:rPr>
              <a:t>; atau</a:t>
            </a:r>
          </a:p>
          <a:p>
            <a:pPr marL="688975" indent="-344488">
              <a:lnSpc>
                <a:spcPct val="140000"/>
              </a:lnSpc>
              <a:buFont typeface="+mj-lt"/>
              <a:buAutoNum type="arabicPeriod"/>
            </a:pPr>
            <a:r>
              <a:rPr lang="en-US" sz="2000" noProof="1">
                <a:solidFill>
                  <a:srgbClr val="000000"/>
                </a:solidFill>
                <a:latin typeface="Arial Narrow" pitchFamily="34" charset="0"/>
                <a:cs typeface="Arial" charset="0"/>
              </a:rPr>
              <a:t>Sedang mengerjakan pekerjaan yang </a:t>
            </a:r>
            <a:r>
              <a:rPr lang="en-US" sz="2000" b="1" noProof="1">
                <a:solidFill>
                  <a:srgbClr val="000000"/>
                </a:solidFill>
                <a:latin typeface="Arial Narrow" pitchFamily="34" charset="0"/>
                <a:cs typeface="Arial" charset="0"/>
              </a:rPr>
              <a:t>tidak mungkin dilanjutkan PNS lain</a:t>
            </a:r>
            <a:r>
              <a:rPr lang="en-US" sz="2000" noProof="1">
                <a:solidFill>
                  <a:srgbClr val="000000"/>
                </a:solidFill>
                <a:latin typeface="Arial Narrow" pitchFamily="34" charset="0"/>
                <a:cs typeface="Arial" charset="0"/>
              </a:rPr>
              <a:t>.</a:t>
            </a:r>
          </a:p>
          <a:p>
            <a:pPr marL="688975" indent="-344488">
              <a:buFont typeface="+mj-lt"/>
              <a:buAutoNum type="arabicPeriod"/>
            </a:pPr>
            <a:endParaRPr lang="en-US" sz="2000" noProof="1">
              <a:solidFill>
                <a:srgbClr val="000000"/>
              </a:solidFill>
              <a:latin typeface="Arial Narrow" pitchFamily="34" charset="0"/>
              <a:cs typeface="Arial" charset="0"/>
            </a:endParaRPr>
          </a:p>
          <a:p>
            <a:pPr marL="344488" indent="-344488">
              <a:lnSpc>
                <a:spcPct val="140000"/>
              </a:lnSpc>
              <a:buFont typeface="Wingdings" pitchFamily="2" charset="2"/>
              <a:buChar char="Ü"/>
            </a:pPr>
            <a:r>
              <a:rPr lang="en-US" sz="2000" b="1" noProof="1">
                <a:solidFill>
                  <a:srgbClr val="000000"/>
                </a:solidFill>
                <a:latin typeface="Arial Narrow" pitchFamily="34" charset="0"/>
                <a:cs typeface="Arial" charset="0"/>
              </a:rPr>
              <a:t>TIDAK DAPAT DIIZINKAN APABILA</a:t>
            </a:r>
            <a:r>
              <a:rPr lang="en-US" sz="2000" noProof="1">
                <a:solidFill>
                  <a:srgbClr val="000000"/>
                </a:solidFill>
                <a:latin typeface="Arial Narrow" pitchFamily="34" charset="0"/>
                <a:cs typeface="Arial" charset="0"/>
              </a:rPr>
              <a:t>:</a:t>
            </a:r>
          </a:p>
          <a:p>
            <a:pPr marL="688975" indent="-344488">
              <a:lnSpc>
                <a:spcPct val="140000"/>
              </a:lnSpc>
              <a:buFont typeface="+mj-lt"/>
              <a:buAutoNum type="arabicPeriod"/>
            </a:pPr>
            <a:r>
              <a:rPr lang="en-US" sz="2000" noProof="1">
                <a:solidFill>
                  <a:srgbClr val="000000"/>
                </a:solidFill>
                <a:latin typeface="Arial Narrow" pitchFamily="34" charset="0"/>
                <a:cs typeface="Arial" charset="0"/>
              </a:rPr>
              <a:t>Tidak memenuhi syarat yang dapat diizinkan; atau</a:t>
            </a:r>
          </a:p>
          <a:p>
            <a:pPr marL="688975" indent="-344488">
              <a:lnSpc>
                <a:spcPct val="140000"/>
              </a:lnSpc>
              <a:buFont typeface="+mj-lt"/>
              <a:buAutoNum type="arabicPeriod"/>
            </a:pPr>
            <a:r>
              <a:rPr lang="en-US" sz="2000" noProof="1">
                <a:solidFill>
                  <a:srgbClr val="000000"/>
                </a:solidFill>
                <a:latin typeface="Arial Narrow" pitchFamily="34" charset="0"/>
                <a:cs typeface="Arial" charset="0"/>
              </a:rPr>
              <a:t>Memenuhi syarat yang dapat diizinkan, </a:t>
            </a:r>
            <a:r>
              <a:rPr lang="en-US" sz="2000" b="1" noProof="1">
                <a:solidFill>
                  <a:srgbClr val="000000"/>
                </a:solidFill>
                <a:latin typeface="Arial Narrow" pitchFamily="34" charset="0"/>
                <a:cs typeface="Arial" charset="0"/>
              </a:rPr>
              <a:t>tetapi:</a:t>
            </a:r>
          </a:p>
          <a:p>
            <a:pPr marL="264116" indent="-264116">
              <a:lnSpc>
                <a:spcPct val="140000"/>
              </a:lnSpc>
              <a:buFont typeface="Wingdings" pitchFamily="2" charset="2"/>
              <a:buChar char="Ü"/>
            </a:pPr>
            <a:endParaRPr lang="id-ID" sz="2000" noProof="1">
              <a:solidFill>
                <a:srgbClr val="000000"/>
              </a:solidFill>
              <a:latin typeface="Arial Narrow" pitchFamily="34" charset="0"/>
              <a:cs typeface="Arial" charset="0"/>
            </a:endParaRPr>
          </a:p>
          <a:p>
            <a:pPr>
              <a:lnSpc>
                <a:spcPct val="140000"/>
              </a:lnSpc>
              <a:buClr>
                <a:srgbClr val="678EBD"/>
              </a:buClr>
            </a:pPr>
            <a:endParaRPr lang="id-ID" sz="2000" noProof="1">
              <a:solidFill>
                <a:srgbClr val="000000"/>
              </a:solidFill>
              <a:latin typeface="Arial Narrow" pitchFamily="34" charset="0"/>
              <a:cs typeface="Arial" charset="0"/>
            </a:endParaRPr>
          </a:p>
        </p:txBody>
      </p:sp>
    </p:spTree>
    <p:extLst>
      <p:ext uri="{BB962C8B-B14F-4D97-AF65-F5344CB8AC3E}">
        <p14:creationId xmlns:p14="http://schemas.microsoft.com/office/powerpoint/2010/main" val="301809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222740"/>
            <a:ext cx="6766560" cy="640080"/>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lnSpc>
                <a:spcPct val="150000"/>
              </a:lnSpc>
            </a:pPr>
            <a:r>
              <a:rPr lang="nn-NO" b="1" spc="300">
                <a:latin typeface="Arial Narrow" pitchFamily="34" charset="0"/>
              </a:rPr>
              <a:t>KRITERIA YANG DAPAT DIIZINKAN/TIDAK DAPAT DIIZINKAN</a:t>
            </a:r>
          </a:p>
          <a:p>
            <a:pPr marL="85394" defTabSz="911030">
              <a:lnSpc>
                <a:spcPct val="150000"/>
              </a:lnSpc>
            </a:pPr>
            <a:r>
              <a:rPr lang="nn-NO" b="1" spc="300">
                <a:latin typeface="Arial Narrow" pitchFamily="34" charset="0"/>
              </a:rPr>
              <a:t>TETAP BEKERJA SAMPAI DENGAN ADA KEPUTUSAN BAPEK - 2</a:t>
            </a:r>
            <a:endParaRPr lang="nn-NO" b="1" spc="300" dirty="0">
              <a:latin typeface="Arial Narrow" pitchFamily="34" charset="0"/>
            </a:endParaRPr>
          </a:p>
        </p:txBody>
      </p:sp>
      <p:grpSp>
        <p:nvGrpSpPr>
          <p:cNvPr id="2" name="Group 60"/>
          <p:cNvGrpSpPr>
            <a:grpSpLocks/>
          </p:cNvGrpSpPr>
          <p:nvPr/>
        </p:nvGrpSpPr>
        <p:grpSpPr bwMode="auto">
          <a:xfrm>
            <a:off x="144000" y="1147084"/>
            <a:ext cx="8856000" cy="3931920"/>
            <a:chOff x="282" y="2274"/>
            <a:chExt cx="1344" cy="741"/>
          </a:xfrm>
        </p:grpSpPr>
        <p:grpSp>
          <p:nvGrpSpPr>
            <p:cNvPr id="3" name="Group 61"/>
            <p:cNvGrpSpPr>
              <a:grpSpLocks/>
            </p:cNvGrpSpPr>
            <p:nvPr/>
          </p:nvGrpSpPr>
          <p:grpSpPr bwMode="auto">
            <a:xfrm>
              <a:off x="282" y="2274"/>
              <a:ext cx="1344" cy="741"/>
              <a:chOff x="282" y="2381"/>
              <a:chExt cx="1344" cy="951"/>
            </a:xfrm>
          </p:grpSpPr>
          <p:sp>
            <p:nvSpPr>
              <p:cNvPr id="31"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8900000" scaled="1"/>
                <a:tileRect/>
              </a:gradFill>
              <a:ln w="19050" algn="ctr">
                <a:solidFill>
                  <a:schemeClr val="hlink"/>
                </a:solidFill>
                <a:round/>
                <a:headEnd/>
                <a:tailEnd/>
              </a:ln>
              <a:effectLst/>
            </p:spPr>
            <p:txBody>
              <a:bodyPr wrap="none" anchor="ctr"/>
              <a:lstStyle/>
              <a:p>
                <a:endParaRPr lang="en-US"/>
              </a:p>
            </p:txBody>
          </p:sp>
          <p:sp>
            <p:nvSpPr>
              <p:cNvPr id="32"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30"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26" name="Rectangle 11"/>
          <p:cNvSpPr>
            <a:spLocks noChangeArrowheads="1"/>
          </p:cNvSpPr>
          <p:nvPr/>
        </p:nvSpPr>
        <p:spPr bwMode="gray">
          <a:xfrm>
            <a:off x="550001" y="1580078"/>
            <a:ext cx="8424000" cy="3711450"/>
          </a:xfrm>
          <a:prstGeom prst="rect">
            <a:avLst/>
          </a:prstGeom>
          <a:noFill/>
          <a:ln w="9525" algn="ctr">
            <a:noFill/>
            <a:miter lim="800000"/>
            <a:headEnd/>
            <a:tailEnd/>
          </a:ln>
        </p:spPr>
        <p:txBody>
          <a:bodyPr wrap="square" lIns="91107" tIns="45554" rIns="91107" bIns="45554">
            <a:spAutoFit/>
          </a:bodyPr>
          <a:lstStyle/>
          <a:p>
            <a:pPr marL="344488" indent="-344488">
              <a:lnSpc>
                <a:spcPct val="140000"/>
              </a:lnSpc>
              <a:buFont typeface="+mj-lt"/>
              <a:buAutoNum type="alphaLcPeriod"/>
            </a:pPr>
            <a:r>
              <a:rPr lang="en-US" sz="2100" noProof="1">
                <a:solidFill>
                  <a:srgbClr val="000000"/>
                </a:solidFill>
                <a:latin typeface="Arial Narrow" pitchFamily="34" charset="0"/>
                <a:cs typeface="Arial" charset="0"/>
              </a:rPr>
              <a:t>Apabila ybs tetap bekerja, ada kemungkinan ybs </a:t>
            </a:r>
            <a:r>
              <a:rPr lang="en-US" sz="2100" b="1" noProof="1">
                <a:solidFill>
                  <a:srgbClr val="000000"/>
                </a:solidFill>
                <a:latin typeface="Arial Narrow" pitchFamily="34" charset="0"/>
                <a:cs typeface="Arial" charset="0"/>
              </a:rPr>
              <a:t>akan melanjutkan/mengulang perbuatannya</a:t>
            </a:r>
            <a:r>
              <a:rPr lang="en-US" sz="2100" noProof="1">
                <a:solidFill>
                  <a:srgbClr val="000000"/>
                </a:solidFill>
                <a:latin typeface="Arial Narrow" pitchFamily="34" charset="0"/>
                <a:cs typeface="Arial" charset="0"/>
              </a:rPr>
              <a:t>. </a:t>
            </a:r>
          </a:p>
          <a:p>
            <a:pPr marL="344488" indent="-344488">
              <a:lnSpc>
                <a:spcPct val="140000"/>
              </a:lnSpc>
              <a:buFont typeface="+mj-lt"/>
              <a:buAutoNum type="alphaLcPeriod"/>
            </a:pPr>
            <a:r>
              <a:rPr lang="en-US" sz="2100" noProof="1">
                <a:solidFill>
                  <a:srgbClr val="000000"/>
                </a:solidFill>
                <a:latin typeface="Arial Narrow" pitchFamily="34" charset="0"/>
                <a:cs typeface="Arial" charset="0"/>
              </a:rPr>
              <a:t>Apabila ybs tetap bekerja, ada kemungkinan ybs </a:t>
            </a:r>
            <a:r>
              <a:rPr lang="en-US" sz="2100" b="1" noProof="1">
                <a:solidFill>
                  <a:srgbClr val="000000"/>
                </a:solidFill>
                <a:latin typeface="Arial Narrow" pitchFamily="34" charset="0"/>
                <a:cs typeface="Arial" charset="0"/>
              </a:rPr>
              <a:t>menghilangkan bukti pelanggarannya</a:t>
            </a:r>
            <a:r>
              <a:rPr lang="en-US" sz="2100" noProof="1">
                <a:solidFill>
                  <a:srgbClr val="000000"/>
                </a:solidFill>
                <a:latin typeface="Arial Narrow" pitchFamily="34" charset="0"/>
                <a:cs typeface="Arial" charset="0"/>
              </a:rPr>
              <a:t>.</a:t>
            </a:r>
          </a:p>
          <a:p>
            <a:pPr marL="344488" indent="-344488">
              <a:lnSpc>
                <a:spcPct val="140000"/>
              </a:lnSpc>
              <a:buFont typeface="+mj-lt"/>
              <a:buAutoNum type="alphaLcPeriod"/>
            </a:pPr>
            <a:r>
              <a:rPr lang="en-US" sz="2100" noProof="1">
                <a:solidFill>
                  <a:srgbClr val="000000"/>
                </a:solidFill>
                <a:latin typeface="Arial Narrow" pitchFamily="34" charset="0"/>
                <a:cs typeface="Arial" charset="0"/>
              </a:rPr>
              <a:t>Apabila ybs tetap bekerja, ada kemungkinan ybs </a:t>
            </a:r>
            <a:r>
              <a:rPr lang="en-US" sz="2100" b="1" noProof="1">
                <a:solidFill>
                  <a:srgbClr val="000000"/>
                </a:solidFill>
                <a:latin typeface="Arial Narrow" pitchFamily="34" charset="0"/>
                <a:cs typeface="Arial" charset="0"/>
              </a:rPr>
              <a:t>meresahkan PNS lain</a:t>
            </a:r>
            <a:r>
              <a:rPr lang="en-US" sz="2100" noProof="1">
                <a:solidFill>
                  <a:srgbClr val="000000"/>
                </a:solidFill>
                <a:latin typeface="Arial Narrow" pitchFamily="34" charset="0"/>
                <a:cs typeface="Arial" charset="0"/>
              </a:rPr>
              <a:t>.</a:t>
            </a:r>
          </a:p>
          <a:p>
            <a:pPr marL="344488" indent="-344488">
              <a:lnSpc>
                <a:spcPct val="140000"/>
              </a:lnSpc>
              <a:buFont typeface="+mj-lt"/>
              <a:buAutoNum type="alphaLcPeriod"/>
            </a:pPr>
            <a:r>
              <a:rPr lang="en-US" sz="2100" noProof="1">
                <a:solidFill>
                  <a:srgbClr val="000000"/>
                </a:solidFill>
                <a:latin typeface="Arial Narrow" pitchFamily="34" charset="0"/>
                <a:cs typeface="Arial" charset="0"/>
              </a:rPr>
              <a:t>Apabila ybs tetap bekerja, ada kemungkinan ybs </a:t>
            </a:r>
            <a:r>
              <a:rPr lang="en-US" sz="2100" b="1" noProof="1">
                <a:solidFill>
                  <a:srgbClr val="000000"/>
                </a:solidFill>
                <a:latin typeface="Arial Narrow" pitchFamily="34" charset="0"/>
                <a:cs typeface="Arial" charset="0"/>
              </a:rPr>
              <a:t>merusak citra PNS atau unit kerja, instansi, pemerintah</a:t>
            </a:r>
            <a:r>
              <a:rPr lang="en-US" sz="2100" noProof="1">
                <a:solidFill>
                  <a:srgbClr val="000000"/>
                </a:solidFill>
                <a:latin typeface="Arial Narrow" pitchFamily="34" charset="0"/>
                <a:cs typeface="Arial" charset="0"/>
              </a:rPr>
              <a:t>.</a:t>
            </a:r>
            <a:endParaRPr lang="id-ID" sz="2100" noProof="1">
              <a:solidFill>
                <a:srgbClr val="000000"/>
              </a:solidFill>
              <a:latin typeface="Arial Narrow" pitchFamily="34" charset="0"/>
              <a:cs typeface="Arial" charset="0"/>
            </a:endParaRPr>
          </a:p>
          <a:p>
            <a:pPr>
              <a:lnSpc>
                <a:spcPct val="140000"/>
              </a:lnSpc>
              <a:buClr>
                <a:srgbClr val="678EBD"/>
              </a:buClr>
            </a:pPr>
            <a:endParaRPr lang="id-ID" sz="2100" noProof="1">
              <a:solidFill>
                <a:srgbClr val="000000"/>
              </a:solidFill>
              <a:latin typeface="Arial Narrow" pitchFamily="34" charset="0"/>
              <a:cs typeface="Arial" charset="0"/>
            </a:endParaRPr>
          </a:p>
        </p:txBody>
      </p:sp>
    </p:spTree>
    <p:extLst>
      <p:ext uri="{BB962C8B-B14F-4D97-AF65-F5344CB8AC3E}">
        <p14:creationId xmlns:p14="http://schemas.microsoft.com/office/powerpoint/2010/main" val="301809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Hasil gambar untuk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75085"/>
            <a:ext cx="6858000" cy="446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p:nvPr/>
        </p:nvGrpSpPr>
        <p:grpSpPr>
          <a:xfrm>
            <a:off x="2114550" y="1657350"/>
            <a:ext cx="4530522" cy="618978"/>
            <a:chOff x="873943" y="1150523"/>
            <a:chExt cx="6040696" cy="825304"/>
          </a:xfrm>
          <a:scene3d>
            <a:camera prst="orthographicFront"/>
            <a:lightRig rig="flat" dir="t"/>
          </a:scene3d>
        </p:grpSpPr>
        <p:sp>
          <p:nvSpPr>
            <p:cNvPr id="7" name="Round Same Side Corner Rectangle 6"/>
            <p:cNvSpPr/>
            <p:nvPr/>
          </p:nvSpPr>
          <p:spPr>
            <a:xfrm rot="5400000">
              <a:off x="3481639" y="-1457173"/>
              <a:ext cx="825304" cy="6040696"/>
            </a:xfrm>
            <a:prstGeom prst="round2SameRect">
              <a:avLst/>
            </a:prstGeom>
            <a:solidFill>
              <a:srgbClr val="66FFCC">
                <a:alpha val="89804"/>
              </a:srgbClr>
            </a:solidFill>
            <a:sp3d extrusionH="12700" prstMaterial="plastic">
              <a:bevelT w="50800" h="50800"/>
            </a:sp3d>
          </p:spPr>
          <p:style>
            <a:lnRef idx="1">
              <a:schemeClr val="accent5">
                <a:hueOff val="1085675"/>
                <a:satOff val="3732"/>
                <a:lumOff val="-1790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888789" y="1165562"/>
              <a:ext cx="6000408" cy="74472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2859" rIns="12859" bIns="12859" spcCol="1270" anchor="ctr"/>
            <a:lstStyle/>
            <a:p>
              <a:pPr marL="171450" lvl="1" indent="-171450" defTabSz="900113">
                <a:lnSpc>
                  <a:spcPct val="90000"/>
                </a:lnSpc>
                <a:spcAft>
                  <a:spcPct val="15000"/>
                </a:spcAft>
                <a:buFontTx/>
                <a:buChar char="••"/>
                <a:defRPr/>
              </a:pPr>
              <a:r>
                <a:rPr lang="id-ID" sz="2025" b="1" dirty="0"/>
                <a:t>RPP Disiplin PNS</a:t>
              </a:r>
            </a:p>
          </p:txBody>
        </p:sp>
      </p:grpSp>
    </p:spTree>
    <p:extLst>
      <p:ext uri="{BB962C8B-B14F-4D97-AF65-F5344CB8AC3E}">
        <p14:creationId xmlns:p14="http://schemas.microsoft.com/office/powerpoint/2010/main" val="366586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1000" r="-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1D7901-905D-4DF2-A5F0-BEF6C7DFC27B}" type="slidenum">
              <a:rPr lang="en-US" smtClean="0">
                <a:solidFill>
                  <a:schemeClr val="tx1"/>
                </a:solidFill>
              </a:rPr>
              <a:pPr/>
              <a:t>5</a:t>
            </a:fld>
            <a:endParaRPr lang="en-US" dirty="0">
              <a:solidFill>
                <a:schemeClr val="tx1"/>
              </a:solidFill>
            </a:endParaRPr>
          </a:p>
        </p:txBody>
      </p:sp>
      <p:sp>
        <p:nvSpPr>
          <p:cNvPr id="3" name="TextBox 2"/>
          <p:cNvSpPr txBox="1"/>
          <p:nvPr/>
        </p:nvSpPr>
        <p:spPr>
          <a:xfrm>
            <a:off x="3049788" y="191161"/>
            <a:ext cx="3276600" cy="769441"/>
          </a:xfrm>
          <a:prstGeom prst="rect">
            <a:avLst/>
          </a:prstGeom>
          <a:noFill/>
        </p:spPr>
        <p:txBody>
          <a:bodyPr wrap="square" rtlCol="0">
            <a:spAutoFit/>
          </a:bodyPr>
          <a:lstStyle/>
          <a:p>
            <a:r>
              <a:rPr lang="id-ID" sz="4400" b="1" dirty="0">
                <a:solidFill>
                  <a:srgbClr val="FF0000"/>
                </a:solidFill>
              </a:rPr>
              <a:t>DISIPLIN ?</a:t>
            </a:r>
          </a:p>
        </p:txBody>
      </p:sp>
      <p:sp>
        <p:nvSpPr>
          <p:cNvPr id="4" name="Down Arrow 3"/>
          <p:cNvSpPr/>
          <p:nvPr/>
        </p:nvSpPr>
        <p:spPr>
          <a:xfrm>
            <a:off x="3657600" y="833603"/>
            <a:ext cx="1447800" cy="22860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602160" y="1028700"/>
            <a:ext cx="7914025" cy="892552"/>
          </a:xfrm>
          <a:prstGeom prst="rect">
            <a:avLst/>
          </a:prstGeom>
          <a:noFill/>
        </p:spPr>
        <p:txBody>
          <a:bodyPr wrap="none" rtlCol="0">
            <a:spAutoFit/>
          </a:bodyPr>
          <a:lstStyle/>
          <a:p>
            <a:pPr algn="ctr"/>
            <a:r>
              <a:rPr lang="id-ID" sz="2600" b="1" dirty="0">
                <a:solidFill>
                  <a:schemeClr val="bg1"/>
                </a:solidFill>
              </a:rPr>
              <a:t>Kesanggupan PNS  u/ menaati kwajiban &amp; menghindari </a:t>
            </a:r>
          </a:p>
          <a:p>
            <a:pPr algn="ctr"/>
            <a:r>
              <a:rPr lang="id-ID" sz="2600" b="1" dirty="0">
                <a:solidFill>
                  <a:schemeClr val="bg1"/>
                </a:solidFill>
              </a:rPr>
              <a:t>larangan yg ditentukan PPU dan/atau perat kdinasan</a:t>
            </a:r>
          </a:p>
        </p:txBody>
      </p:sp>
      <p:sp>
        <p:nvSpPr>
          <p:cNvPr id="6" name="TextBox 5"/>
          <p:cNvSpPr txBox="1"/>
          <p:nvPr/>
        </p:nvSpPr>
        <p:spPr>
          <a:xfrm>
            <a:off x="2667001" y="3657602"/>
            <a:ext cx="4568879" cy="584775"/>
          </a:xfrm>
          <a:prstGeom prst="rect">
            <a:avLst/>
          </a:prstGeom>
          <a:noFill/>
        </p:spPr>
        <p:txBody>
          <a:bodyPr wrap="none" rtlCol="0">
            <a:spAutoFit/>
          </a:bodyPr>
          <a:lstStyle/>
          <a:p>
            <a:r>
              <a:rPr lang="id-ID" sz="3200" b="1" dirty="0">
                <a:solidFill>
                  <a:srgbClr val="FF0000"/>
                </a:solidFill>
              </a:rPr>
              <a:t>Apbl tdk ditaati/dilanggar</a:t>
            </a:r>
          </a:p>
        </p:txBody>
      </p:sp>
      <p:sp>
        <p:nvSpPr>
          <p:cNvPr id="7" name="Down Arrow 6"/>
          <p:cNvSpPr/>
          <p:nvPr/>
        </p:nvSpPr>
        <p:spPr>
          <a:xfrm>
            <a:off x="4114800" y="4164525"/>
            <a:ext cx="1447800" cy="22860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3429000" y="4286250"/>
            <a:ext cx="3124200" cy="707886"/>
          </a:xfrm>
          <a:prstGeom prst="rect">
            <a:avLst/>
          </a:prstGeom>
          <a:noFill/>
        </p:spPr>
        <p:txBody>
          <a:bodyPr wrap="square" rtlCol="0">
            <a:spAutoFit/>
          </a:bodyPr>
          <a:lstStyle/>
          <a:p>
            <a:r>
              <a:rPr lang="id-ID" sz="4000" b="1" dirty="0">
                <a:solidFill>
                  <a:srgbClr val="FF0000"/>
                </a:solidFill>
              </a:rPr>
              <a:t>Dijatuhi HD</a:t>
            </a:r>
          </a:p>
        </p:txBody>
      </p:sp>
    </p:spTree>
  </p:cSld>
  <p:clrMapOvr>
    <a:masterClrMapping/>
  </p:clrMapOvr>
  <p:transition>
    <p:comb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143000" y="1047750"/>
          <a:ext cx="6686550" cy="4095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987" name="Rectangle 9"/>
          <p:cNvSpPr>
            <a:spLocks noChangeArrowheads="1"/>
          </p:cNvSpPr>
          <p:nvPr/>
        </p:nvSpPr>
        <p:spPr bwMode="auto">
          <a:xfrm>
            <a:off x="6629400" y="2800350"/>
            <a:ext cx="1204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d-ID" sz="1800" b="1">
                <a:latin typeface="Arial Narrow" panose="020B0606020202030204" pitchFamily="34" charset="0"/>
              </a:rPr>
              <a:t>Dijatuhi HD</a:t>
            </a:r>
            <a:endParaRPr lang="id-ID" altLang="id-ID" sz="1800"/>
          </a:p>
        </p:txBody>
      </p:sp>
      <p:sp>
        <p:nvSpPr>
          <p:cNvPr id="7" name="Rectangle 6"/>
          <p:cNvSpPr/>
          <p:nvPr/>
        </p:nvSpPr>
        <p:spPr>
          <a:xfrm>
            <a:off x="1143000" y="171450"/>
            <a:ext cx="6858000" cy="415498"/>
          </a:xfrm>
          <a:prstGeom prst="rect">
            <a:avLst/>
          </a:prstGeom>
        </p:spPr>
        <p:txBody>
          <a:bodyPr>
            <a:spAutoFit/>
          </a:bodyPr>
          <a:lstStyle/>
          <a:p>
            <a:pPr>
              <a:defRPr/>
            </a:pPr>
            <a:r>
              <a:rPr lang="nb-NO" sz="2100" b="1" spc="225" dirty="0">
                <a:solidFill>
                  <a:srgbClr val="002060"/>
                </a:solidFill>
                <a:latin typeface="Arial Narrow" pitchFamily="34" charset="0"/>
              </a:rPr>
              <a:t>KEWAJIBAN DAN LARANGAN (RPP DISIPLIN PNS)</a:t>
            </a:r>
            <a:endParaRPr lang="id-ID" sz="2100" dirty="0">
              <a:solidFill>
                <a:srgbClr val="002060"/>
              </a:solidFill>
              <a:latin typeface="Arial" charset="0"/>
              <a:cs typeface="Arial" charset="0"/>
            </a:endParaRPr>
          </a:p>
        </p:txBody>
      </p:sp>
    </p:spTree>
    <p:extLst>
      <p:ext uri="{BB962C8B-B14F-4D97-AF65-F5344CB8AC3E}">
        <p14:creationId xmlns:p14="http://schemas.microsoft.com/office/powerpoint/2010/main" val="1713751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p:cNvGraphicFramePr>
            <a:graphicFrameLocks noGrp="1"/>
          </p:cNvGraphicFramePr>
          <p:nvPr>
            <p:ph idx="1"/>
          </p:nvPr>
        </p:nvGraphicFramePr>
        <p:xfrm>
          <a:off x="1183481" y="685800"/>
          <a:ext cx="6788944" cy="4183510"/>
        </p:xfrm>
        <a:graphic>
          <a:graphicData uri="http://schemas.openxmlformats.org/drawingml/2006/table">
            <a:tbl>
              <a:tblPr firstRow="1" bandRow="1">
                <a:tableStyleId>{5C22544A-7EE6-4342-B048-85BDC9FD1C3A}</a:tableStyleId>
              </a:tblPr>
              <a:tblGrid>
                <a:gridCol w="3394472">
                  <a:extLst>
                    <a:ext uri="{9D8B030D-6E8A-4147-A177-3AD203B41FA5}">
                      <a16:colId xmlns:a16="http://schemas.microsoft.com/office/drawing/2014/main" val="20000"/>
                    </a:ext>
                  </a:extLst>
                </a:gridCol>
                <a:gridCol w="3394472">
                  <a:extLst>
                    <a:ext uri="{9D8B030D-6E8A-4147-A177-3AD203B41FA5}">
                      <a16:colId xmlns:a16="http://schemas.microsoft.com/office/drawing/2014/main" val="20001"/>
                    </a:ext>
                  </a:extLst>
                </a:gridCol>
              </a:tblGrid>
              <a:tr h="392447">
                <a:tc>
                  <a:txBody>
                    <a:bodyPr/>
                    <a:lstStyle/>
                    <a:p>
                      <a:pPr algn="ctr"/>
                      <a:r>
                        <a:rPr lang="id-ID" sz="2100" noProof="0" dirty="0">
                          <a:solidFill>
                            <a:srgbClr val="FFFF00"/>
                          </a:solidFill>
                        </a:rPr>
                        <a:t>PP</a:t>
                      </a:r>
                      <a:r>
                        <a:rPr lang="id-ID" sz="2100" baseline="0" noProof="0" dirty="0">
                          <a:solidFill>
                            <a:srgbClr val="FFFF00"/>
                          </a:solidFill>
                        </a:rPr>
                        <a:t> No. 53 Thn 2010</a:t>
                      </a:r>
                      <a:endParaRPr lang="id-ID" sz="2100" noProof="0" dirty="0">
                        <a:solidFill>
                          <a:srgbClr val="FFFF00"/>
                        </a:solidFill>
                      </a:endParaRPr>
                    </a:p>
                  </a:txBody>
                  <a:tcPr marL="68576" marR="68576" marT="34292" marB="34292"/>
                </a:tc>
                <a:tc>
                  <a:txBody>
                    <a:bodyPr/>
                    <a:lstStyle/>
                    <a:p>
                      <a:pPr algn="ctr"/>
                      <a:r>
                        <a:rPr lang="en-US" sz="2100" noProof="0" dirty="0"/>
                        <a:t>RPP </a:t>
                      </a:r>
                      <a:r>
                        <a:rPr lang="en-US" sz="2100" noProof="0" dirty="0" err="1"/>
                        <a:t>Disiplin</a:t>
                      </a:r>
                      <a:r>
                        <a:rPr lang="en-US" sz="2100" noProof="0" dirty="0"/>
                        <a:t> PNS</a:t>
                      </a:r>
                      <a:r>
                        <a:rPr lang="en-US" sz="2100" baseline="0" noProof="0" dirty="0"/>
                        <a:t> </a:t>
                      </a:r>
                      <a:endParaRPr lang="id-ID" sz="2100" noProof="0" dirty="0"/>
                    </a:p>
                  </a:txBody>
                  <a:tcPr marL="68576" marR="68576" marT="34292" marB="34292"/>
                </a:tc>
                <a:extLst>
                  <a:ext uri="{0D108BD9-81ED-4DB2-BD59-A6C34878D82A}">
                    <a16:rowId xmlns:a16="http://schemas.microsoft.com/office/drawing/2014/main" val="10000"/>
                  </a:ext>
                </a:extLst>
              </a:tr>
              <a:tr h="1696754">
                <a:tc>
                  <a:txBody>
                    <a:bodyPr/>
                    <a:lstStyle/>
                    <a:p>
                      <a:pPr marL="457200" marR="0" indent="-457200" algn="ctr" defTabSz="914400" rtl="0" eaLnBrk="1" fontAlgn="auto" latinLnBrk="0" hangingPunct="1">
                        <a:lnSpc>
                          <a:spcPct val="100000"/>
                        </a:lnSpc>
                        <a:spcBef>
                          <a:spcPts val="0"/>
                        </a:spcBef>
                        <a:spcAft>
                          <a:spcPts val="0"/>
                        </a:spcAft>
                        <a:buClrTx/>
                        <a:buSzTx/>
                        <a:buFontTx/>
                        <a:buAutoNum type="arabicPeriod"/>
                        <a:tabLst/>
                        <a:defRPr/>
                      </a:pPr>
                      <a:r>
                        <a:rPr lang="id-ID" sz="2000" b="1" noProof="0">
                          <a:solidFill>
                            <a:srgbClr val="FF0000"/>
                          </a:solidFill>
                        </a:rPr>
                        <a:t>TINGKAT</a:t>
                      </a:r>
                      <a:r>
                        <a:rPr lang="id-ID" sz="2000" b="1" baseline="0" noProof="0">
                          <a:solidFill>
                            <a:srgbClr val="FF0000"/>
                          </a:solidFill>
                        </a:rPr>
                        <a:t> RINGAN :</a:t>
                      </a:r>
                    </a:p>
                    <a:p>
                      <a:pPr marL="342900" marR="0" indent="-342900" algn="l" defTabSz="914400" rtl="0" eaLnBrk="1" fontAlgn="auto" latinLnBrk="0" hangingPunct="1">
                        <a:lnSpc>
                          <a:spcPct val="100000"/>
                        </a:lnSpc>
                        <a:spcBef>
                          <a:spcPts val="0"/>
                        </a:spcBef>
                        <a:spcAft>
                          <a:spcPts val="0"/>
                        </a:spcAft>
                        <a:buClrTx/>
                        <a:buSzTx/>
                        <a:buFontTx/>
                        <a:buNone/>
                        <a:tabLst/>
                        <a:defRPr/>
                      </a:pPr>
                      <a:r>
                        <a:rPr lang="id-ID" sz="2000" noProof="0">
                          <a:solidFill>
                            <a:srgbClr val="FFFF00"/>
                          </a:solidFill>
                        </a:rPr>
                        <a:t> </a:t>
                      </a:r>
                      <a:r>
                        <a:rPr lang="id-ID" sz="2000" b="1" noProof="0">
                          <a:solidFill>
                            <a:srgbClr val="0000CC"/>
                          </a:solidFill>
                        </a:rPr>
                        <a:t>a. </a:t>
                      </a:r>
                      <a:r>
                        <a:rPr lang="id-ID" sz="1900" b="1" noProof="0">
                          <a:solidFill>
                            <a:srgbClr val="0000CC"/>
                          </a:solidFill>
                        </a:rPr>
                        <a:t>Teguran lisan</a:t>
                      </a:r>
                    </a:p>
                    <a:p>
                      <a:pPr marL="0" marR="0" indent="0" algn="l" defTabSz="914400" rtl="0" eaLnBrk="1" fontAlgn="auto" latinLnBrk="0" hangingPunct="1">
                        <a:lnSpc>
                          <a:spcPct val="100000"/>
                        </a:lnSpc>
                        <a:spcBef>
                          <a:spcPts val="600"/>
                        </a:spcBef>
                        <a:spcAft>
                          <a:spcPts val="0"/>
                        </a:spcAft>
                        <a:buClrTx/>
                        <a:buSzTx/>
                        <a:buFontTx/>
                        <a:buNone/>
                        <a:tabLst/>
                        <a:defRPr/>
                      </a:pPr>
                      <a:r>
                        <a:rPr lang="id-ID" sz="1900" b="1" noProof="0">
                          <a:solidFill>
                            <a:srgbClr val="0000CC"/>
                          </a:solidFill>
                        </a:rPr>
                        <a:t> b. Teguran tertulis</a:t>
                      </a:r>
                    </a:p>
                    <a:p>
                      <a:pPr marL="0" marR="0" indent="0" algn="l" defTabSz="914400" rtl="0" eaLnBrk="1" fontAlgn="auto" latinLnBrk="0" hangingPunct="1">
                        <a:lnSpc>
                          <a:spcPct val="100000"/>
                        </a:lnSpc>
                        <a:spcBef>
                          <a:spcPts val="600"/>
                        </a:spcBef>
                        <a:spcAft>
                          <a:spcPts val="0"/>
                        </a:spcAft>
                        <a:buClrTx/>
                        <a:buSzTx/>
                        <a:buFontTx/>
                        <a:buNone/>
                        <a:tabLst/>
                        <a:defRPr/>
                      </a:pPr>
                      <a:r>
                        <a:rPr lang="id-ID" sz="1900" b="1" noProof="0">
                          <a:solidFill>
                            <a:srgbClr val="0000CC"/>
                          </a:solidFill>
                        </a:rPr>
                        <a:t> c.  Prnyataan tdk puas scr</a:t>
                      </a:r>
                      <a:r>
                        <a:rPr lang="id-ID" sz="1900" b="1" baseline="0" noProof="0">
                          <a:solidFill>
                            <a:srgbClr val="0000CC"/>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id-ID" sz="1900" b="1" baseline="0" noProof="0">
                          <a:solidFill>
                            <a:srgbClr val="0000CC"/>
                          </a:solidFill>
                        </a:rPr>
                        <a:t>      </a:t>
                      </a:r>
                      <a:r>
                        <a:rPr lang="id-ID" sz="1900" b="1" noProof="0">
                          <a:solidFill>
                            <a:srgbClr val="0000CC"/>
                          </a:solidFill>
                        </a:rPr>
                        <a:t>trtulis</a:t>
                      </a:r>
                    </a:p>
                  </a:txBody>
                  <a:tcPr marL="68576" marR="68576" marT="34292" marB="3429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100" b="1" noProof="0">
                          <a:solidFill>
                            <a:srgbClr val="FF0000"/>
                          </a:solidFill>
                        </a:rPr>
                        <a:t>1. TINGKAT</a:t>
                      </a:r>
                      <a:r>
                        <a:rPr lang="id-ID" sz="2100" b="1" baseline="0" noProof="0">
                          <a:solidFill>
                            <a:srgbClr val="FF0000"/>
                          </a:solidFill>
                        </a:rPr>
                        <a:t> RINGAN :</a:t>
                      </a:r>
                    </a:p>
                    <a:p>
                      <a:pPr marL="0" marR="0" indent="0" algn="l" defTabSz="914400" rtl="0" eaLnBrk="1" fontAlgn="auto" latinLnBrk="0" hangingPunct="1">
                        <a:lnSpc>
                          <a:spcPct val="100000"/>
                        </a:lnSpc>
                        <a:spcBef>
                          <a:spcPts val="0"/>
                        </a:spcBef>
                        <a:spcAft>
                          <a:spcPts val="0"/>
                        </a:spcAft>
                        <a:buClrTx/>
                        <a:buSzTx/>
                        <a:buFontTx/>
                        <a:buNone/>
                        <a:tabLst/>
                        <a:defRPr/>
                      </a:pPr>
                      <a:r>
                        <a:rPr lang="id-ID" sz="1400" b="1" noProof="0">
                          <a:solidFill>
                            <a:srgbClr val="0000CC"/>
                          </a:solidFill>
                        </a:rPr>
                        <a:t> </a:t>
                      </a:r>
                      <a:r>
                        <a:rPr lang="id-ID" sz="2100" b="1" noProof="0">
                          <a:solidFill>
                            <a:srgbClr val="0000CC"/>
                          </a:solidFill>
                        </a:rPr>
                        <a:t>a. </a:t>
                      </a:r>
                      <a:r>
                        <a:rPr lang="id-ID" sz="1900" b="1" noProof="0">
                          <a:solidFill>
                            <a:srgbClr val="0000CC"/>
                          </a:solidFill>
                        </a:rPr>
                        <a:t>Teguran lisan</a:t>
                      </a:r>
                    </a:p>
                    <a:p>
                      <a:pPr marL="0" marR="0" indent="0" algn="l" defTabSz="914400" rtl="0" eaLnBrk="1" fontAlgn="auto" latinLnBrk="0" hangingPunct="1">
                        <a:lnSpc>
                          <a:spcPct val="100000"/>
                        </a:lnSpc>
                        <a:spcBef>
                          <a:spcPts val="600"/>
                        </a:spcBef>
                        <a:spcAft>
                          <a:spcPts val="0"/>
                        </a:spcAft>
                        <a:buClrTx/>
                        <a:buSzTx/>
                        <a:buFontTx/>
                        <a:buNone/>
                        <a:tabLst/>
                        <a:defRPr/>
                      </a:pPr>
                      <a:r>
                        <a:rPr lang="id-ID" sz="1900" b="1" noProof="0">
                          <a:solidFill>
                            <a:srgbClr val="0000CC"/>
                          </a:solidFill>
                        </a:rPr>
                        <a:t> b. Teguran tertulis</a:t>
                      </a:r>
                    </a:p>
                    <a:p>
                      <a:pPr marL="0" marR="0" indent="0" algn="l" defTabSz="914400" rtl="0" eaLnBrk="1" fontAlgn="auto" latinLnBrk="0" hangingPunct="1">
                        <a:lnSpc>
                          <a:spcPct val="100000"/>
                        </a:lnSpc>
                        <a:spcBef>
                          <a:spcPts val="600"/>
                        </a:spcBef>
                        <a:spcAft>
                          <a:spcPts val="0"/>
                        </a:spcAft>
                        <a:buClrTx/>
                        <a:buSzTx/>
                        <a:buFontTx/>
                        <a:buNone/>
                        <a:tabLst/>
                        <a:defRPr/>
                      </a:pPr>
                      <a:r>
                        <a:rPr lang="id-ID" sz="1900" b="1" noProof="0">
                          <a:solidFill>
                            <a:srgbClr val="0000CC"/>
                          </a:solidFill>
                        </a:rPr>
                        <a:t> c.  Prnyataan tdk puas scr </a:t>
                      </a:r>
                    </a:p>
                    <a:p>
                      <a:pPr marL="0" marR="0" indent="0" algn="l" defTabSz="914400" rtl="0" eaLnBrk="1" fontAlgn="auto" latinLnBrk="0" hangingPunct="1">
                        <a:lnSpc>
                          <a:spcPct val="100000"/>
                        </a:lnSpc>
                        <a:spcBef>
                          <a:spcPts val="0"/>
                        </a:spcBef>
                        <a:spcAft>
                          <a:spcPts val="0"/>
                        </a:spcAft>
                        <a:buClrTx/>
                        <a:buSzTx/>
                        <a:buFontTx/>
                        <a:buNone/>
                        <a:tabLst/>
                        <a:defRPr/>
                      </a:pPr>
                      <a:r>
                        <a:rPr lang="id-ID" sz="1900" b="1" noProof="0">
                          <a:solidFill>
                            <a:srgbClr val="0000CC"/>
                          </a:solidFill>
                        </a:rPr>
                        <a:t>      trtulis</a:t>
                      </a:r>
                    </a:p>
                  </a:txBody>
                  <a:tcPr marL="68576" marR="68576" marT="34292" marB="34292"/>
                </a:tc>
                <a:extLst>
                  <a:ext uri="{0D108BD9-81ED-4DB2-BD59-A6C34878D82A}">
                    <a16:rowId xmlns:a16="http://schemas.microsoft.com/office/drawing/2014/main" val="10001"/>
                  </a:ext>
                </a:extLst>
              </a:tr>
              <a:tr h="392447">
                <a:tc>
                  <a:txBody>
                    <a:bodyPr/>
                    <a:lstStyle/>
                    <a:p>
                      <a:pPr algn="ctr"/>
                      <a:r>
                        <a:rPr lang="id-ID" sz="2100" b="1" noProof="0">
                          <a:solidFill>
                            <a:srgbClr val="FF0000"/>
                          </a:solidFill>
                        </a:rPr>
                        <a:t>2. TINGKAT SEDANG</a:t>
                      </a:r>
                    </a:p>
                  </a:txBody>
                  <a:tcPr marL="68576" marR="68576" marT="34292" marB="3429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100" b="1" noProof="0">
                          <a:solidFill>
                            <a:srgbClr val="FF0000"/>
                          </a:solidFill>
                        </a:rPr>
                        <a:t>2. TINGKAT SEDANG</a:t>
                      </a:r>
                      <a:endParaRPr lang="id-ID" sz="2100" b="1" noProof="0"/>
                    </a:p>
                  </a:txBody>
                  <a:tcPr marL="68576" marR="68576" marT="34292" marB="34292"/>
                </a:tc>
                <a:extLst>
                  <a:ext uri="{0D108BD9-81ED-4DB2-BD59-A6C34878D82A}">
                    <a16:rowId xmlns:a16="http://schemas.microsoft.com/office/drawing/2014/main" val="10002"/>
                  </a:ext>
                </a:extLst>
              </a:tr>
              <a:tr h="1668872">
                <a:tc>
                  <a:txBody>
                    <a:bodyPr/>
                    <a:lstStyle/>
                    <a:p>
                      <a:pPr marL="342900" indent="-342900">
                        <a:lnSpc>
                          <a:spcPct val="100000"/>
                        </a:lnSpc>
                        <a:buAutoNum type="alphaLcPeriod"/>
                      </a:pPr>
                      <a:r>
                        <a:rPr lang="id-ID" sz="1900" b="1" baseline="0" noProof="0">
                          <a:solidFill>
                            <a:srgbClr val="0000CC"/>
                          </a:solidFill>
                        </a:rPr>
                        <a:t>Tunda KGB slma 1 thn</a:t>
                      </a:r>
                    </a:p>
                    <a:p>
                      <a:pPr marL="342900" indent="-342900">
                        <a:lnSpc>
                          <a:spcPct val="100000"/>
                        </a:lnSpc>
                        <a:spcBef>
                          <a:spcPts val="600"/>
                        </a:spcBef>
                        <a:buAutoNum type="alphaLcPeriod"/>
                      </a:pPr>
                      <a:r>
                        <a:rPr lang="id-ID" sz="1900" b="1" baseline="0" noProof="0">
                          <a:solidFill>
                            <a:srgbClr val="0000CC"/>
                          </a:solidFill>
                        </a:rPr>
                        <a:t>Tunda KP slma 1 thn</a:t>
                      </a:r>
                    </a:p>
                    <a:p>
                      <a:pPr marL="342900" indent="-342900">
                        <a:lnSpc>
                          <a:spcPct val="100000"/>
                        </a:lnSpc>
                        <a:spcBef>
                          <a:spcPts val="600"/>
                        </a:spcBef>
                        <a:buAutoNum type="alphaLcPeriod"/>
                      </a:pPr>
                      <a:r>
                        <a:rPr lang="id-ID" sz="1900" b="1" baseline="0" noProof="0">
                          <a:solidFill>
                            <a:srgbClr val="0000CC"/>
                          </a:solidFill>
                        </a:rPr>
                        <a:t>Turun pangkat stingkat lbh rendah selama 1 thn</a:t>
                      </a:r>
                      <a:endParaRPr lang="id-ID" sz="1900" b="1" noProof="0">
                        <a:solidFill>
                          <a:srgbClr val="0000CC"/>
                        </a:solidFill>
                      </a:endParaRPr>
                    </a:p>
                  </a:txBody>
                  <a:tcPr marL="68576" marR="68576" marT="34292" marB="34292"/>
                </a:tc>
                <a:tc>
                  <a:txBody>
                    <a:bodyPr/>
                    <a:lstStyle/>
                    <a:p>
                      <a:pPr marL="398463" lvl="1" indent="-342900" algn="just">
                        <a:buFont typeface="+mj-lt"/>
                        <a:buAutoNum type="alphaLcPeriod"/>
                      </a:pPr>
                      <a:r>
                        <a:rPr lang="id-ID" sz="1500" b="1" kern="1200" dirty="0">
                          <a:solidFill>
                            <a:srgbClr val="002060"/>
                          </a:solidFill>
                          <a:latin typeface="+mn-lt"/>
                          <a:ea typeface="+mn-ea"/>
                          <a:cs typeface="+mn-cs"/>
                        </a:rPr>
                        <a:t>Pemotongan tunjangan kinerja sebesar 25% selama 1 (satu) tahun;</a:t>
                      </a:r>
                      <a:endParaRPr lang="en-US" sz="1500" b="1" kern="1200" dirty="0">
                        <a:solidFill>
                          <a:srgbClr val="002060"/>
                        </a:solidFill>
                        <a:latin typeface="+mn-lt"/>
                        <a:ea typeface="+mn-ea"/>
                        <a:cs typeface="+mn-cs"/>
                      </a:endParaRPr>
                    </a:p>
                    <a:p>
                      <a:pPr marL="398463" lvl="1" indent="-342900" algn="just">
                        <a:buFont typeface="+mj-lt"/>
                        <a:buAutoNum type="alphaLcPeriod"/>
                      </a:pPr>
                      <a:r>
                        <a:rPr lang="id-ID" sz="1500" b="1" kern="1200" dirty="0">
                          <a:solidFill>
                            <a:srgbClr val="002060"/>
                          </a:solidFill>
                          <a:latin typeface="+mn-lt"/>
                          <a:ea typeface="+mn-ea"/>
                          <a:cs typeface="+mn-cs"/>
                        </a:rPr>
                        <a:t>Pemotongan tunjangan kinerja sebesar 25% selama 2 (dua) tahun; atau</a:t>
                      </a:r>
                      <a:endParaRPr lang="en-US" sz="1500" b="1" kern="1200" dirty="0">
                        <a:solidFill>
                          <a:srgbClr val="002060"/>
                        </a:solidFill>
                        <a:latin typeface="+mn-lt"/>
                        <a:ea typeface="+mn-ea"/>
                        <a:cs typeface="+mn-cs"/>
                      </a:endParaRPr>
                    </a:p>
                    <a:p>
                      <a:pPr marL="398463" lvl="1" indent="-342900" algn="just">
                        <a:buFont typeface="+mj-lt"/>
                        <a:buAutoNum type="alphaLcPeriod"/>
                      </a:pPr>
                      <a:r>
                        <a:rPr lang="id-ID" sz="1500" b="1" kern="1200" dirty="0">
                          <a:solidFill>
                            <a:srgbClr val="002060"/>
                          </a:solidFill>
                          <a:latin typeface="+mn-lt"/>
                          <a:ea typeface="+mn-ea"/>
                          <a:cs typeface="+mn-cs"/>
                        </a:rPr>
                        <a:t>Pemotongan tunjangan kinerja sebesar 25% selama 3 (tiga) tahun.</a:t>
                      </a:r>
                      <a:endParaRPr lang="en-US" sz="1500" b="1" kern="1200" dirty="0">
                        <a:solidFill>
                          <a:srgbClr val="002060"/>
                        </a:solidFill>
                        <a:latin typeface="+mn-lt"/>
                        <a:ea typeface="+mn-ea"/>
                        <a:cs typeface="+mn-cs"/>
                      </a:endParaRPr>
                    </a:p>
                  </a:txBody>
                  <a:tcPr marL="68576" marR="68576" marT="34292" marB="34292"/>
                </a:tc>
                <a:extLst>
                  <a:ext uri="{0D108BD9-81ED-4DB2-BD59-A6C34878D82A}">
                    <a16:rowId xmlns:a16="http://schemas.microsoft.com/office/drawing/2014/main" val="10003"/>
                  </a:ext>
                </a:extLst>
              </a:tr>
            </a:tbl>
          </a:graphicData>
        </a:graphic>
      </p:graphicFrame>
      <p:sp>
        <p:nvSpPr>
          <p:cNvPr id="17" name="Rectangle 16"/>
          <p:cNvSpPr/>
          <p:nvPr/>
        </p:nvSpPr>
        <p:spPr>
          <a:xfrm>
            <a:off x="1143000" y="0"/>
            <a:ext cx="6858000" cy="738664"/>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lgn="ctr">
              <a:defRPr/>
            </a:pPr>
            <a:r>
              <a:rPr lang="nb-NO" sz="2100" b="1" spc="225" dirty="0">
                <a:latin typeface="Arial Narrow" pitchFamily="34" charset="0"/>
                <a:cs typeface="Arial" pitchFamily="34" charset="0"/>
              </a:rPr>
              <a:t>TINGKAT DAN JENIS HUKUMAN DISIPLIN PNS</a:t>
            </a:r>
            <a:r>
              <a:rPr lang="id-ID" sz="2100" b="1" spc="225" dirty="0">
                <a:latin typeface="Arial Narrow" pitchFamily="34" charset="0"/>
                <a:cs typeface="Arial" pitchFamily="34" charset="0"/>
              </a:rPr>
              <a:t> </a:t>
            </a:r>
          </a:p>
          <a:p>
            <a:pPr algn="ctr">
              <a:defRPr/>
            </a:pPr>
            <a:r>
              <a:rPr lang="id-ID" sz="2100" b="1" spc="225" dirty="0">
                <a:latin typeface="Arial Narrow" pitchFamily="34" charset="0"/>
                <a:cs typeface="Arial" pitchFamily="34" charset="0"/>
              </a:rPr>
              <a:t>(RPP Disiplin PNS)</a:t>
            </a:r>
            <a:endParaRPr lang="id-ID" sz="2100" dirty="0"/>
          </a:p>
        </p:txBody>
      </p:sp>
    </p:spTree>
    <p:extLst>
      <p:ext uri="{BB962C8B-B14F-4D97-AF65-F5344CB8AC3E}">
        <p14:creationId xmlns:p14="http://schemas.microsoft.com/office/powerpoint/2010/main" val="2537261626"/>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43000" y="171450"/>
            <a:ext cx="6858000" cy="46166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nb-NO" sz="2400" b="1" spc="225" dirty="0">
                <a:solidFill>
                  <a:schemeClr val="tx1"/>
                </a:solidFill>
                <a:latin typeface="Arial Narrow" pitchFamily="34" charset="0"/>
                <a:cs typeface="Arial" pitchFamily="34" charset="0"/>
              </a:rPr>
              <a:t>TINGKAT DAN JENIS HUKUMAN DISIPLIN</a:t>
            </a:r>
            <a:endParaRPr lang="id-ID" sz="2400" dirty="0">
              <a:solidFill>
                <a:schemeClr val="tx1"/>
              </a:solidFill>
            </a:endParaRPr>
          </a:p>
        </p:txBody>
      </p:sp>
      <p:graphicFrame>
        <p:nvGraphicFramePr>
          <p:cNvPr id="5" name="Content Placeholder 3"/>
          <p:cNvGraphicFramePr>
            <a:graphicFrameLocks/>
          </p:cNvGraphicFramePr>
          <p:nvPr/>
        </p:nvGraphicFramePr>
        <p:xfrm>
          <a:off x="1154906" y="685800"/>
          <a:ext cx="6788944" cy="3634978"/>
        </p:xfrm>
        <a:graphic>
          <a:graphicData uri="http://schemas.openxmlformats.org/drawingml/2006/table">
            <a:tbl>
              <a:tblPr firstRow="1" bandRow="1">
                <a:tableStyleId>{5C22544A-7EE6-4342-B048-85BDC9FD1C3A}</a:tableStyleId>
              </a:tblPr>
              <a:tblGrid>
                <a:gridCol w="3394472">
                  <a:extLst>
                    <a:ext uri="{9D8B030D-6E8A-4147-A177-3AD203B41FA5}">
                      <a16:colId xmlns:a16="http://schemas.microsoft.com/office/drawing/2014/main" val="20000"/>
                    </a:ext>
                  </a:extLst>
                </a:gridCol>
                <a:gridCol w="3394472">
                  <a:extLst>
                    <a:ext uri="{9D8B030D-6E8A-4147-A177-3AD203B41FA5}">
                      <a16:colId xmlns:a16="http://schemas.microsoft.com/office/drawing/2014/main" val="20001"/>
                    </a:ext>
                  </a:extLst>
                </a:gridCol>
              </a:tblGrid>
              <a:tr h="394086">
                <a:tc>
                  <a:txBody>
                    <a:bodyPr/>
                    <a:lstStyle/>
                    <a:p>
                      <a:pPr algn="ctr"/>
                      <a:r>
                        <a:rPr lang="id-ID" sz="2100" noProof="0" dirty="0">
                          <a:solidFill>
                            <a:srgbClr val="FFFF00"/>
                          </a:solidFill>
                        </a:rPr>
                        <a:t>PP</a:t>
                      </a:r>
                      <a:r>
                        <a:rPr lang="id-ID" sz="2100" baseline="0" noProof="0" dirty="0">
                          <a:solidFill>
                            <a:srgbClr val="FFFF00"/>
                          </a:solidFill>
                        </a:rPr>
                        <a:t> No. 53 Thn 2010</a:t>
                      </a:r>
                      <a:endParaRPr lang="id-ID" sz="2100" noProof="0" dirty="0">
                        <a:solidFill>
                          <a:srgbClr val="FFFF00"/>
                        </a:solidFill>
                      </a:endParaRPr>
                    </a:p>
                  </a:txBody>
                  <a:tcPr marL="68576" marR="68576" marT="34292" marB="34292"/>
                </a:tc>
                <a:tc>
                  <a:txBody>
                    <a:bodyPr/>
                    <a:lstStyle/>
                    <a:p>
                      <a:pPr algn="ctr"/>
                      <a:r>
                        <a:rPr lang="en-US" sz="2100" noProof="0" dirty="0"/>
                        <a:t>RPP </a:t>
                      </a:r>
                      <a:r>
                        <a:rPr lang="en-US" sz="2100" noProof="0" dirty="0" err="1"/>
                        <a:t>Disiplin</a:t>
                      </a:r>
                      <a:r>
                        <a:rPr lang="en-US" sz="2100" noProof="0" dirty="0"/>
                        <a:t> PNS</a:t>
                      </a:r>
                      <a:endParaRPr lang="id-ID" sz="2100" noProof="0" dirty="0"/>
                    </a:p>
                  </a:txBody>
                  <a:tcPr marL="68576" marR="68576" marT="34292" marB="34292"/>
                </a:tc>
                <a:extLst>
                  <a:ext uri="{0D108BD9-81ED-4DB2-BD59-A6C34878D82A}">
                    <a16:rowId xmlns:a16="http://schemas.microsoft.com/office/drawing/2014/main" val="10000"/>
                  </a:ext>
                </a:extLst>
              </a:tr>
              <a:tr h="394086">
                <a:tc>
                  <a:txBody>
                    <a:bodyPr/>
                    <a:lstStyle/>
                    <a:p>
                      <a:pPr algn="ctr"/>
                      <a:r>
                        <a:rPr lang="id-ID" sz="2100" b="1" noProof="0">
                          <a:solidFill>
                            <a:srgbClr val="FF0000"/>
                          </a:solidFill>
                        </a:rPr>
                        <a:t>3. TINGKAT BERAT</a:t>
                      </a:r>
                    </a:p>
                  </a:txBody>
                  <a:tcPr marL="68576" marR="68576" marT="34292" marB="3429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100" b="1" noProof="0" dirty="0">
                          <a:solidFill>
                            <a:srgbClr val="FF0000"/>
                          </a:solidFill>
                        </a:rPr>
                        <a:t>3. TINGKAT BERAT</a:t>
                      </a:r>
                    </a:p>
                  </a:txBody>
                  <a:tcPr marL="68576" marR="68576" marT="34292" marB="34292"/>
                </a:tc>
                <a:extLst>
                  <a:ext uri="{0D108BD9-81ED-4DB2-BD59-A6C34878D82A}">
                    <a16:rowId xmlns:a16="http://schemas.microsoft.com/office/drawing/2014/main" val="10001"/>
                  </a:ext>
                </a:extLst>
              </a:tr>
              <a:tr h="2846806">
                <a:tc>
                  <a:txBody>
                    <a:bodyPr/>
                    <a:lstStyle/>
                    <a:p>
                      <a:pPr marL="342900" indent="-342900">
                        <a:lnSpc>
                          <a:spcPct val="130000"/>
                        </a:lnSpc>
                        <a:buAutoNum type="alphaLcPeriod"/>
                      </a:pPr>
                      <a:r>
                        <a:rPr lang="id-ID" sz="1800" b="1" baseline="0" noProof="0" dirty="0">
                          <a:solidFill>
                            <a:srgbClr val="00B050"/>
                          </a:solidFill>
                          <a:latin typeface="Arial Narrow" pitchFamily="34" charset="0"/>
                        </a:rPr>
                        <a:t>Turun pangkat setingkat lbh rendah selama 3 thn</a:t>
                      </a:r>
                    </a:p>
                    <a:p>
                      <a:pPr marL="342900" indent="-342900">
                        <a:lnSpc>
                          <a:spcPct val="130000"/>
                        </a:lnSpc>
                        <a:spcBef>
                          <a:spcPts val="600"/>
                        </a:spcBef>
                        <a:buAutoNum type="alphaLcPeriod"/>
                      </a:pPr>
                      <a:r>
                        <a:rPr lang="id-ID" sz="1800" b="1" baseline="0" noProof="0" dirty="0">
                          <a:solidFill>
                            <a:srgbClr val="00B050"/>
                          </a:solidFill>
                          <a:latin typeface="Arial Narrow" pitchFamily="34" charset="0"/>
                        </a:rPr>
                        <a:t>Pmindahan dlm rangka penurunan jabt setingkat lbh rendah</a:t>
                      </a:r>
                    </a:p>
                    <a:p>
                      <a:pPr marL="342900" indent="-342900">
                        <a:lnSpc>
                          <a:spcPct val="130000"/>
                        </a:lnSpc>
                        <a:spcBef>
                          <a:spcPts val="600"/>
                        </a:spcBef>
                        <a:buAutoNum type="alphaLcPeriod"/>
                      </a:pPr>
                      <a:r>
                        <a:rPr lang="id-ID" sz="1800" b="1" baseline="0" noProof="0" dirty="0">
                          <a:solidFill>
                            <a:srgbClr val="0000CC"/>
                          </a:solidFill>
                          <a:latin typeface="Arial Narrow" pitchFamily="34" charset="0"/>
                        </a:rPr>
                        <a:t>Pembebasan dari jabt</a:t>
                      </a:r>
                    </a:p>
                  </a:txBody>
                  <a:tcPr marL="68576" marR="68576" marT="34292" marB="34292"/>
                </a:tc>
                <a:tc>
                  <a:txBody>
                    <a:bodyPr/>
                    <a:lstStyle/>
                    <a:p>
                      <a:pPr marL="342900" lvl="0" indent="-342900" algn="just">
                        <a:buFont typeface="+mj-lt"/>
                        <a:buAutoNum type="alphaLcPeriod"/>
                      </a:pPr>
                      <a:r>
                        <a:rPr lang="en-US" sz="1800" b="1" u="none" strike="noStrike" kern="1200" dirty="0" err="1">
                          <a:solidFill>
                            <a:srgbClr val="002060"/>
                          </a:solidFill>
                          <a:latin typeface="+mn-lt"/>
                          <a:ea typeface="+mn-ea"/>
                          <a:cs typeface="+mn-cs"/>
                        </a:rPr>
                        <a:t>penurunan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jabatan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setingkat</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lebih</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rendah</a:t>
                      </a:r>
                      <a:r>
                        <a:rPr lang="id-ID" sz="1800" b="1" u="none" strike="noStrike" kern="1200" dirty="0">
                          <a:solidFill>
                            <a:srgbClr val="002060"/>
                          </a:solidFill>
                          <a:latin typeface="+mn-lt"/>
                          <a:ea typeface="+mn-ea"/>
                          <a:cs typeface="+mn-cs"/>
                        </a:rPr>
                        <a:t>selama 1 (satu) tahun</a:t>
                      </a:r>
                      <a:r>
                        <a:rPr lang="en-US" sz="1800" b="1" u="none" strike="noStrike" kern="1200" dirty="0">
                          <a:solidFill>
                            <a:srgbClr val="002060"/>
                          </a:solidFill>
                          <a:latin typeface="+mn-lt"/>
                          <a:ea typeface="+mn-ea"/>
                          <a:cs typeface="+mn-cs"/>
                        </a:rPr>
                        <a:t>;</a:t>
                      </a:r>
                    </a:p>
                    <a:p>
                      <a:pPr marL="342900" lvl="0" indent="-342900" algn="just">
                        <a:buFont typeface="+mj-lt"/>
                        <a:buAutoNum type="alphaLcPeriod"/>
                      </a:pPr>
                      <a:r>
                        <a:rPr lang="en-US" sz="1800" b="1" u="none" strike="noStrike" kern="1200" dirty="0" err="1">
                          <a:solidFill>
                            <a:srgbClr val="002060"/>
                          </a:solidFill>
                          <a:latin typeface="+mn-lt"/>
                          <a:ea typeface="+mn-ea"/>
                          <a:cs typeface="+mn-cs"/>
                        </a:rPr>
                        <a:t>Penurunan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jabatan</a:t>
                      </a:r>
                      <a:r>
                        <a:rPr lang="id-ID" sz="1800" b="1" u="none" strike="noStrike" kern="1200" dirty="0">
                          <a:solidFill>
                            <a:srgbClr val="002060"/>
                          </a:solidFill>
                          <a:latin typeface="+mn-lt"/>
                          <a:ea typeface="+mn-ea"/>
                          <a:cs typeface="+mn-cs"/>
                        </a:rPr>
                        <a:t>  menjadi jabatan pelaksana.</a:t>
                      </a:r>
                      <a:endParaRPr lang="en-US" sz="1800" b="1" u="none" strike="noStrike" kern="1200" dirty="0">
                        <a:solidFill>
                          <a:srgbClr val="002060"/>
                        </a:solidFill>
                        <a:latin typeface="+mn-lt"/>
                        <a:ea typeface="+mn-ea"/>
                        <a:cs typeface="+mn-cs"/>
                      </a:endParaRPr>
                    </a:p>
                    <a:p>
                      <a:pPr marL="342900" lvl="0" indent="-342900" algn="just">
                        <a:buFont typeface="+mj-lt"/>
                        <a:buAutoNum type="alphaLcPeriod"/>
                      </a:pPr>
                      <a:r>
                        <a:rPr lang="en-US" sz="1800" b="1" u="none" strike="noStrike" kern="1200" dirty="0" err="1">
                          <a:solidFill>
                            <a:srgbClr val="002060"/>
                          </a:solidFill>
                          <a:latin typeface="+mn-lt"/>
                          <a:ea typeface="+mn-ea"/>
                          <a:cs typeface="+mn-cs"/>
                        </a:rPr>
                        <a:t>pemberhentian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dengan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hormat</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tidak</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atas</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permintaan</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sendiri</a:t>
                      </a:r>
                      <a:r>
                        <a:rPr lang="en-US" sz="1800" b="1" u="none" strike="noStrike" kern="1200" dirty="0">
                          <a:solidFill>
                            <a:srgbClr val="002060"/>
                          </a:solidFill>
                          <a:latin typeface="+mn-lt"/>
                          <a:ea typeface="+mn-ea"/>
                          <a:cs typeface="+mn-cs"/>
                        </a:rPr>
                        <a:t> </a:t>
                      </a:r>
                      <a:r>
                        <a:rPr lang="en-US" sz="1800" b="1" u="none" strike="noStrike" kern="1200" dirty="0" err="1">
                          <a:solidFill>
                            <a:srgbClr val="002060"/>
                          </a:solidFill>
                          <a:latin typeface="+mn-lt"/>
                          <a:ea typeface="+mn-ea"/>
                          <a:cs typeface="+mn-cs"/>
                        </a:rPr>
                        <a:t>sebagai</a:t>
                      </a:r>
                      <a:r>
                        <a:rPr lang="en-US" sz="1800" b="1" u="none" strike="noStrike" kern="1200" dirty="0">
                          <a:solidFill>
                            <a:srgbClr val="002060"/>
                          </a:solidFill>
                          <a:latin typeface="+mn-lt"/>
                          <a:ea typeface="+mn-ea"/>
                          <a:cs typeface="+mn-cs"/>
                        </a:rPr>
                        <a:t> PNS</a:t>
                      </a:r>
                      <a:r>
                        <a:rPr lang="id-ID" sz="1800" b="1" u="none" strike="noStrike" kern="1200" dirty="0">
                          <a:solidFill>
                            <a:srgbClr val="002060"/>
                          </a:solidFill>
                          <a:latin typeface="+mn-lt"/>
                          <a:ea typeface="+mn-ea"/>
                          <a:cs typeface="+mn-cs"/>
                        </a:rPr>
                        <a:t>.</a:t>
                      </a:r>
                      <a:endParaRPr lang="en-US" sz="1800" b="1" u="none" strike="noStrike" kern="1200" dirty="0">
                        <a:solidFill>
                          <a:srgbClr val="002060"/>
                        </a:solidFill>
                        <a:latin typeface="+mn-lt"/>
                        <a:ea typeface="+mn-ea"/>
                        <a:cs typeface="+mn-cs"/>
                      </a:endParaRPr>
                    </a:p>
                    <a:p>
                      <a:pPr marL="342900" marR="0" indent="-342900" algn="l" defTabSz="914400" rtl="0" eaLnBrk="1" fontAlgn="auto" latinLnBrk="0" hangingPunct="1">
                        <a:lnSpc>
                          <a:spcPct val="130000"/>
                        </a:lnSpc>
                        <a:spcBef>
                          <a:spcPts val="600"/>
                        </a:spcBef>
                        <a:spcAft>
                          <a:spcPts val="0"/>
                        </a:spcAft>
                        <a:buClrTx/>
                        <a:buSzTx/>
                        <a:buFontTx/>
                        <a:buAutoNum type="alphaLcPeriod"/>
                        <a:tabLst/>
                        <a:defRPr/>
                      </a:pPr>
                      <a:endParaRPr lang="id-ID" sz="1800" noProof="0" dirty="0">
                        <a:solidFill>
                          <a:schemeClr val="accent3">
                            <a:lumMod val="50000"/>
                          </a:schemeClr>
                        </a:solidFill>
                        <a:latin typeface="Arial Narrow" pitchFamily="34" charset="0"/>
                      </a:endParaRPr>
                    </a:p>
                  </a:txBody>
                  <a:tcPr marL="68576" marR="68576" marT="34292" marB="3429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967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66688"/>
            <a:ext cx="6858000" cy="801291"/>
          </a:xfrm>
        </p:spPr>
        <p:txBody>
          <a:bodyPr>
            <a:normAutofit fontScale="90000"/>
          </a:bodyPr>
          <a:lstStyle/>
          <a:p>
            <a:pPr>
              <a:defRPr/>
            </a:pPr>
            <a:r>
              <a:rPr lang="id-ID" b="1" dirty="0"/>
              <a:t>Implementasi Peraturan Disiplin </a:t>
            </a:r>
            <a:br>
              <a:rPr lang="id-ID" b="1" dirty="0"/>
            </a:br>
            <a:r>
              <a:rPr lang="id-ID" b="1" dirty="0"/>
              <a:t>di Masa Transisi</a:t>
            </a:r>
          </a:p>
        </p:txBody>
      </p:sp>
      <p:graphicFrame>
        <p:nvGraphicFramePr>
          <p:cNvPr id="4" name="Diagram 3"/>
          <p:cNvGraphicFramePr/>
          <p:nvPr/>
        </p:nvGraphicFramePr>
        <p:xfrm>
          <a:off x="1771650" y="1371600"/>
          <a:ext cx="5543550" cy="34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1453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b="1" spc="300" dirty="0">
                <a:latin typeface="Arial Narrow" pitchFamily="34" charset="0"/>
              </a:rPr>
              <a:t>TERIMA KASIH</a:t>
            </a:r>
          </a:p>
        </p:txBody>
      </p:sp>
      <p:sp>
        <p:nvSpPr>
          <p:cNvPr id="5" name="Text Placeholder 4"/>
          <p:cNvSpPr>
            <a:spLocks noGrp="1"/>
          </p:cNvSpPr>
          <p:nvPr>
            <p:ph type="body" idx="1"/>
          </p:nvPr>
        </p:nvSpPr>
        <p:spPr>
          <a:xfrm>
            <a:off x="829215" y="2060725"/>
            <a:ext cx="5940773" cy="499500"/>
          </a:xfrm>
        </p:spPr>
        <p:txBody>
          <a:bodyPr/>
          <a:lstStyle/>
          <a:p>
            <a:r>
              <a:rPr lang="en-US" dirty="0"/>
              <a:t>SEMOGA BERMANFAAT</a:t>
            </a:r>
          </a:p>
        </p:txBody>
      </p:sp>
    </p:spTree>
    <p:extLst>
      <p:ext uri="{BB962C8B-B14F-4D97-AF65-F5344CB8AC3E}">
        <p14:creationId xmlns:p14="http://schemas.microsoft.com/office/powerpoint/2010/main" val="186964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defTabSz="685800" eaLnBrk="1" fontAlgn="base" hangingPunct="1">
              <a:spcBef>
                <a:spcPct val="0"/>
              </a:spcBef>
              <a:spcAft>
                <a:spcPct val="0"/>
              </a:spcAft>
            </a:pPr>
            <a:fld id="{0A1E2412-D9EA-48FB-8360-DF29E1C5037C}" type="slidenum">
              <a:rPr lang="en-GB" altLang="id-ID" sz="900">
                <a:solidFill>
                  <a:srgbClr val="045C75"/>
                </a:solidFill>
              </a:rPr>
              <a:pPr defTabSz="685800" eaLnBrk="1" fontAlgn="base" hangingPunct="1">
                <a:spcBef>
                  <a:spcPct val="0"/>
                </a:spcBef>
                <a:spcAft>
                  <a:spcPct val="0"/>
                </a:spcAft>
              </a:pPr>
              <a:t>6</a:t>
            </a:fld>
            <a:endParaRPr lang="en-GB" altLang="id-ID" sz="900">
              <a:solidFill>
                <a:srgbClr val="045C75"/>
              </a:solidFill>
            </a:endParaRPr>
          </a:p>
        </p:txBody>
      </p:sp>
      <p:sp>
        <p:nvSpPr>
          <p:cNvPr id="54275" name="TextBox 6"/>
          <p:cNvSpPr txBox="1">
            <a:spLocks noChangeArrowheads="1"/>
          </p:cNvSpPr>
          <p:nvPr/>
        </p:nvSpPr>
        <p:spPr bwMode="auto">
          <a:xfrm>
            <a:off x="1650206" y="932260"/>
            <a:ext cx="5886450" cy="83099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defTabSz="685800" eaLnBrk="1" fontAlgn="base" hangingPunct="1">
              <a:spcBef>
                <a:spcPct val="0"/>
              </a:spcBef>
              <a:spcAft>
                <a:spcPts val="450"/>
              </a:spcAft>
            </a:pPr>
            <a:r>
              <a:rPr lang="en-US" altLang="id-ID" b="1" dirty="0">
                <a:solidFill>
                  <a:prstClr val="white"/>
                </a:solidFill>
              </a:rPr>
              <a:t>PNS </a:t>
            </a:r>
            <a:r>
              <a:rPr lang="en-US" altLang="id-ID" b="1" dirty="0" err="1">
                <a:solidFill>
                  <a:prstClr val="white"/>
                </a:solidFill>
              </a:rPr>
              <a:t>tidak</a:t>
            </a:r>
            <a:r>
              <a:rPr lang="en-US" altLang="id-ID" b="1" dirty="0">
                <a:solidFill>
                  <a:prstClr val="white"/>
                </a:solidFill>
              </a:rPr>
              <a:t> </a:t>
            </a:r>
            <a:r>
              <a:rPr lang="en-US" altLang="id-ID" b="1" dirty="0" err="1">
                <a:solidFill>
                  <a:prstClr val="white"/>
                </a:solidFill>
              </a:rPr>
              <a:t>menaati</a:t>
            </a:r>
            <a:r>
              <a:rPr lang="en-US" altLang="id-ID" b="1" dirty="0">
                <a:solidFill>
                  <a:prstClr val="white"/>
                </a:solidFill>
              </a:rPr>
              <a:t> </a:t>
            </a:r>
            <a:r>
              <a:rPr lang="en-US" altLang="id-ID" b="1" dirty="0" err="1">
                <a:solidFill>
                  <a:prstClr val="white"/>
                </a:solidFill>
              </a:rPr>
              <a:t>Pasal</a:t>
            </a:r>
            <a:r>
              <a:rPr lang="en-US" altLang="id-ID" b="1" dirty="0">
                <a:solidFill>
                  <a:prstClr val="white"/>
                </a:solidFill>
              </a:rPr>
              <a:t> 3 </a:t>
            </a:r>
            <a:r>
              <a:rPr lang="en-US" altLang="id-ID" b="1" dirty="0" err="1">
                <a:solidFill>
                  <a:prstClr val="white"/>
                </a:solidFill>
              </a:rPr>
              <a:t>dan</a:t>
            </a:r>
            <a:r>
              <a:rPr lang="en-US" altLang="id-ID" b="1" dirty="0">
                <a:solidFill>
                  <a:prstClr val="white"/>
                </a:solidFill>
              </a:rPr>
              <a:t> </a:t>
            </a:r>
            <a:r>
              <a:rPr lang="en-US" altLang="id-ID" b="1" dirty="0" err="1">
                <a:solidFill>
                  <a:prstClr val="white"/>
                </a:solidFill>
              </a:rPr>
              <a:t>Pasal</a:t>
            </a:r>
            <a:r>
              <a:rPr lang="en-US" altLang="id-ID" b="1" dirty="0">
                <a:solidFill>
                  <a:prstClr val="white"/>
                </a:solidFill>
              </a:rPr>
              <a:t> 4, </a:t>
            </a:r>
            <a:r>
              <a:rPr lang="en-US" altLang="id-ID" b="1" dirty="0" err="1">
                <a:solidFill>
                  <a:prstClr val="white"/>
                </a:solidFill>
              </a:rPr>
              <a:t>dijatuhi</a:t>
            </a:r>
            <a:r>
              <a:rPr lang="en-US" altLang="id-ID" b="1" dirty="0">
                <a:solidFill>
                  <a:prstClr val="white"/>
                </a:solidFill>
              </a:rPr>
              <a:t> </a:t>
            </a:r>
            <a:r>
              <a:rPr lang="id-ID" altLang="id-ID" b="1" dirty="0">
                <a:solidFill>
                  <a:prstClr val="white"/>
                </a:solidFill>
              </a:rPr>
              <a:t>H</a:t>
            </a:r>
            <a:r>
              <a:rPr lang="en-US" altLang="id-ID" b="1" dirty="0" err="1">
                <a:solidFill>
                  <a:prstClr val="white"/>
                </a:solidFill>
              </a:rPr>
              <a:t>ukuman</a:t>
            </a:r>
            <a:r>
              <a:rPr lang="en-US" altLang="id-ID" b="1" dirty="0">
                <a:solidFill>
                  <a:prstClr val="white"/>
                </a:solidFill>
              </a:rPr>
              <a:t> </a:t>
            </a:r>
            <a:r>
              <a:rPr lang="en-US" altLang="id-ID" b="1" dirty="0" err="1">
                <a:solidFill>
                  <a:prstClr val="white"/>
                </a:solidFill>
              </a:rPr>
              <a:t>Disiplin</a:t>
            </a:r>
            <a:r>
              <a:rPr lang="en-US" altLang="id-ID" b="1" dirty="0">
                <a:solidFill>
                  <a:prstClr val="white"/>
                </a:solidFill>
              </a:rPr>
              <a:t> (HD).</a:t>
            </a:r>
            <a:endParaRPr lang="en-US" altLang="id-ID" sz="2250" dirty="0">
              <a:solidFill>
                <a:prstClr val="white"/>
              </a:solidFill>
            </a:endParaRPr>
          </a:p>
        </p:txBody>
      </p:sp>
      <p:sp>
        <p:nvSpPr>
          <p:cNvPr id="54276" name="TextBox 4"/>
          <p:cNvSpPr txBox="1">
            <a:spLocks noChangeArrowheads="1"/>
          </p:cNvSpPr>
          <p:nvPr/>
        </p:nvSpPr>
        <p:spPr bwMode="auto">
          <a:xfrm>
            <a:off x="1657350" y="2278857"/>
            <a:ext cx="5878116" cy="120032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defTabSz="685800" eaLnBrk="1" fontAlgn="base" hangingPunct="1">
              <a:spcBef>
                <a:spcPct val="0"/>
              </a:spcBef>
              <a:spcAft>
                <a:spcPct val="0"/>
              </a:spcAft>
            </a:pPr>
            <a:r>
              <a:rPr lang="id-ID" altLang="id-ID" b="1" dirty="0">
                <a:solidFill>
                  <a:prstClr val="white"/>
                </a:solidFill>
              </a:rPr>
              <a:t>D</a:t>
            </a:r>
            <a:r>
              <a:rPr lang="en-US" altLang="id-ID" b="1" dirty="0" err="1">
                <a:solidFill>
                  <a:prstClr val="white"/>
                </a:solidFill>
              </a:rPr>
              <a:t>en</a:t>
            </a:r>
            <a:r>
              <a:rPr lang="id-ID" altLang="id-ID" b="1" dirty="0">
                <a:solidFill>
                  <a:prstClr val="white"/>
                </a:solidFill>
              </a:rPr>
              <a:t>g</a:t>
            </a:r>
            <a:r>
              <a:rPr lang="en-US" altLang="id-ID" b="1" dirty="0">
                <a:solidFill>
                  <a:prstClr val="white"/>
                </a:solidFill>
              </a:rPr>
              <a:t>a</a:t>
            </a:r>
            <a:r>
              <a:rPr lang="id-ID" altLang="id-ID" b="1" dirty="0">
                <a:solidFill>
                  <a:prstClr val="white"/>
                </a:solidFill>
              </a:rPr>
              <a:t>n </a:t>
            </a:r>
            <a:r>
              <a:rPr lang="en-US" altLang="id-ID" b="1" dirty="0" err="1">
                <a:solidFill>
                  <a:prstClr val="white"/>
                </a:solidFill>
              </a:rPr>
              <a:t>tidak</a:t>
            </a:r>
            <a:r>
              <a:rPr lang="en-US" altLang="id-ID" b="1" dirty="0">
                <a:solidFill>
                  <a:prstClr val="white"/>
                </a:solidFill>
              </a:rPr>
              <a:t> m</a:t>
            </a:r>
            <a:r>
              <a:rPr lang="id-ID" altLang="id-ID" b="1" dirty="0">
                <a:solidFill>
                  <a:prstClr val="white"/>
                </a:solidFill>
              </a:rPr>
              <a:t>e</a:t>
            </a:r>
            <a:r>
              <a:rPr lang="en-US" altLang="id-ID" b="1" dirty="0" err="1">
                <a:solidFill>
                  <a:prstClr val="white"/>
                </a:solidFill>
              </a:rPr>
              <a:t>ngesampingkan</a:t>
            </a:r>
            <a:r>
              <a:rPr lang="en-US" altLang="id-ID" b="1" dirty="0">
                <a:solidFill>
                  <a:prstClr val="white"/>
                </a:solidFill>
              </a:rPr>
              <a:t> </a:t>
            </a:r>
            <a:r>
              <a:rPr lang="id-ID" altLang="id-ID" b="1" dirty="0">
                <a:solidFill>
                  <a:prstClr val="white"/>
                </a:solidFill>
              </a:rPr>
              <a:t>ketent</a:t>
            </a:r>
            <a:r>
              <a:rPr lang="en-US" altLang="id-ID" b="1" dirty="0" err="1">
                <a:solidFill>
                  <a:prstClr val="white"/>
                </a:solidFill>
              </a:rPr>
              <a:t>uan</a:t>
            </a:r>
            <a:r>
              <a:rPr lang="id-ID" altLang="id-ID" b="1" dirty="0">
                <a:solidFill>
                  <a:prstClr val="white"/>
                </a:solidFill>
              </a:rPr>
              <a:t> d</a:t>
            </a:r>
            <a:r>
              <a:rPr lang="en-US" altLang="id-ID" b="1" dirty="0">
                <a:solidFill>
                  <a:prstClr val="white"/>
                </a:solidFill>
              </a:rPr>
              <a:t>a</a:t>
            </a:r>
            <a:r>
              <a:rPr lang="id-ID" altLang="id-ID" b="1" dirty="0">
                <a:solidFill>
                  <a:prstClr val="white"/>
                </a:solidFill>
              </a:rPr>
              <a:t>l</a:t>
            </a:r>
            <a:r>
              <a:rPr lang="en-US" altLang="id-ID" b="1" dirty="0">
                <a:solidFill>
                  <a:prstClr val="white"/>
                </a:solidFill>
              </a:rPr>
              <a:t>a</a:t>
            </a:r>
            <a:r>
              <a:rPr lang="id-ID" altLang="id-ID" b="1" dirty="0">
                <a:solidFill>
                  <a:prstClr val="white"/>
                </a:solidFill>
              </a:rPr>
              <a:t>m </a:t>
            </a:r>
            <a:r>
              <a:rPr lang="en-US" altLang="id-ID" b="1" dirty="0">
                <a:solidFill>
                  <a:prstClr val="white"/>
                </a:solidFill>
              </a:rPr>
              <a:t>PPU </a:t>
            </a:r>
            <a:r>
              <a:rPr lang="id-ID" altLang="id-ID" b="1" dirty="0">
                <a:solidFill>
                  <a:prstClr val="white"/>
                </a:solidFill>
              </a:rPr>
              <a:t>p</a:t>
            </a:r>
            <a:r>
              <a:rPr lang="en-US" altLang="id-ID" b="1" dirty="0" err="1">
                <a:solidFill>
                  <a:prstClr val="white"/>
                </a:solidFill>
              </a:rPr>
              <a:t>idana</a:t>
            </a:r>
            <a:r>
              <a:rPr lang="id-ID" altLang="id-ID" b="1" dirty="0">
                <a:solidFill>
                  <a:prstClr val="white"/>
                </a:solidFill>
              </a:rPr>
              <a:t>, PNS y</a:t>
            </a:r>
            <a:r>
              <a:rPr lang="en-US" altLang="id-ID" b="1" dirty="0">
                <a:solidFill>
                  <a:prstClr val="white"/>
                </a:solidFill>
              </a:rPr>
              <a:t>an</a:t>
            </a:r>
            <a:r>
              <a:rPr lang="id-ID" altLang="id-ID" b="1" dirty="0">
                <a:solidFill>
                  <a:prstClr val="white"/>
                </a:solidFill>
              </a:rPr>
              <a:t>g melanggar disiplin dij</a:t>
            </a:r>
            <a:r>
              <a:rPr lang="en-US" altLang="id-ID" b="1" dirty="0">
                <a:solidFill>
                  <a:prstClr val="white"/>
                </a:solidFill>
              </a:rPr>
              <a:t>a</a:t>
            </a:r>
            <a:r>
              <a:rPr lang="id-ID" altLang="id-ID" b="1" dirty="0">
                <a:solidFill>
                  <a:prstClr val="white"/>
                </a:solidFill>
              </a:rPr>
              <a:t>t</a:t>
            </a:r>
            <a:r>
              <a:rPr lang="en-US" altLang="id-ID" b="1" dirty="0">
                <a:solidFill>
                  <a:prstClr val="white"/>
                </a:solidFill>
              </a:rPr>
              <a:t>u</a:t>
            </a:r>
            <a:r>
              <a:rPr lang="id-ID" altLang="id-ID" b="1" dirty="0">
                <a:solidFill>
                  <a:prstClr val="white"/>
                </a:solidFill>
              </a:rPr>
              <a:t>h</a:t>
            </a:r>
            <a:r>
              <a:rPr lang="en-US" altLang="id-ID" b="1" dirty="0" err="1">
                <a:solidFill>
                  <a:prstClr val="white"/>
                </a:solidFill>
              </a:rPr>
              <a:t>i</a:t>
            </a:r>
            <a:r>
              <a:rPr lang="id-ID" altLang="id-ID" b="1" dirty="0">
                <a:solidFill>
                  <a:prstClr val="white"/>
                </a:solidFill>
              </a:rPr>
              <a:t> HD</a:t>
            </a:r>
            <a:r>
              <a:rPr lang="en-US" altLang="id-ID" b="1" dirty="0">
                <a:solidFill>
                  <a:prstClr val="white"/>
                </a:solidFill>
              </a:rPr>
              <a:t>.</a:t>
            </a:r>
            <a:endParaRPr lang="id-ID" altLang="id-ID" dirty="0">
              <a:solidFill>
                <a:prstClr val="white"/>
              </a:solidFill>
            </a:endParaRPr>
          </a:p>
        </p:txBody>
      </p:sp>
    </p:spTree>
    <p:extLst>
      <p:ext uri="{BB962C8B-B14F-4D97-AF65-F5344CB8AC3E}">
        <p14:creationId xmlns:p14="http://schemas.microsoft.com/office/powerpoint/2010/main" val="249178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60"/>
          <p:cNvGrpSpPr>
            <a:grpSpLocks/>
          </p:cNvGrpSpPr>
          <p:nvPr/>
        </p:nvGrpSpPr>
        <p:grpSpPr bwMode="auto">
          <a:xfrm>
            <a:off x="144000" y="1147084"/>
            <a:ext cx="8856000" cy="3816000"/>
            <a:chOff x="282" y="2274"/>
            <a:chExt cx="1344" cy="741"/>
          </a:xfrm>
        </p:grpSpPr>
        <p:grpSp>
          <p:nvGrpSpPr>
            <p:cNvPr id="14" name="Group 61"/>
            <p:cNvGrpSpPr>
              <a:grpSpLocks/>
            </p:cNvGrpSpPr>
            <p:nvPr/>
          </p:nvGrpSpPr>
          <p:grpSpPr bwMode="auto">
            <a:xfrm>
              <a:off x="282" y="2274"/>
              <a:ext cx="1344" cy="741"/>
              <a:chOff x="282" y="2381"/>
              <a:chExt cx="1344" cy="951"/>
            </a:xfrm>
          </p:grpSpPr>
          <p:sp>
            <p:nvSpPr>
              <p:cNvPr id="16"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19050" algn="ctr">
                <a:solidFill>
                  <a:schemeClr val="hlink"/>
                </a:solidFill>
                <a:round/>
                <a:headEnd/>
                <a:tailEnd/>
              </a:ln>
              <a:effectLst/>
            </p:spPr>
            <p:txBody>
              <a:bodyPr wrap="none" anchor="ctr"/>
              <a:lstStyle/>
              <a:p>
                <a:endParaRPr lang="en-US"/>
              </a:p>
            </p:txBody>
          </p:sp>
          <p:sp>
            <p:nvSpPr>
              <p:cNvPr id="17"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15"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18" name="Rectangle 11"/>
          <p:cNvSpPr>
            <a:spLocks noChangeArrowheads="1"/>
          </p:cNvSpPr>
          <p:nvPr/>
        </p:nvSpPr>
        <p:spPr bwMode="gray">
          <a:xfrm>
            <a:off x="550001" y="1437580"/>
            <a:ext cx="8424000" cy="3754539"/>
          </a:xfrm>
          <a:prstGeom prst="rect">
            <a:avLst/>
          </a:prstGeom>
          <a:noFill/>
          <a:ln w="9525" algn="ctr">
            <a:noFill/>
            <a:miter lim="800000"/>
            <a:headEnd/>
            <a:tailEnd/>
          </a:ln>
        </p:spPr>
        <p:txBody>
          <a:bodyPr wrap="square" lIns="91107" tIns="45554" rIns="91107" bIns="45554">
            <a:spAutoFit/>
          </a:bodyPr>
          <a:lstStyle/>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Mengucapkan sumpah/janji PNS;</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Mengucapkan sumpah/janji jabatan;</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Setia dan taat sepenuhnya kepada Pancasila,</a:t>
            </a:r>
            <a:r>
              <a:rPr lang="en-US" sz="1700" noProof="1">
                <a:solidFill>
                  <a:srgbClr val="000000"/>
                </a:solidFill>
                <a:latin typeface="Arial Narrow" pitchFamily="34" charset="0"/>
                <a:cs typeface="Arial" charset="0"/>
              </a:rPr>
              <a:t> </a:t>
            </a:r>
            <a:r>
              <a:rPr lang="id-ID" sz="1700" noProof="1">
                <a:solidFill>
                  <a:srgbClr val="000000"/>
                </a:solidFill>
                <a:latin typeface="Arial Narrow" pitchFamily="34" charset="0"/>
                <a:cs typeface="Arial" charset="0"/>
              </a:rPr>
              <a:t>UUD 45, NKRI</a:t>
            </a:r>
            <a:r>
              <a:rPr lang="en-US" sz="1700" noProof="1">
                <a:solidFill>
                  <a:srgbClr val="000000"/>
                </a:solidFill>
                <a:latin typeface="Arial Narrow" pitchFamily="34" charset="0"/>
                <a:cs typeface="Arial" charset="0"/>
              </a:rPr>
              <a:t>,</a:t>
            </a:r>
            <a:r>
              <a:rPr lang="id-ID" sz="1700" noProof="1">
                <a:solidFill>
                  <a:srgbClr val="000000"/>
                </a:solidFill>
                <a:latin typeface="Arial Narrow" pitchFamily="34" charset="0"/>
                <a:cs typeface="Arial" charset="0"/>
              </a:rPr>
              <a:t> dan</a:t>
            </a:r>
            <a:r>
              <a:rPr lang="en-US" sz="1700" noProof="1">
                <a:solidFill>
                  <a:srgbClr val="000000"/>
                </a:solidFill>
                <a:latin typeface="Arial Narrow" pitchFamily="34" charset="0"/>
                <a:cs typeface="Arial" charset="0"/>
              </a:rPr>
              <a:t> p</a:t>
            </a:r>
            <a:r>
              <a:rPr lang="id-ID" sz="1700" noProof="1">
                <a:solidFill>
                  <a:srgbClr val="000000"/>
                </a:solidFill>
                <a:latin typeface="Arial Narrow" pitchFamily="34" charset="0"/>
                <a:cs typeface="Arial" charset="0"/>
              </a:rPr>
              <a:t>emerintah;</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Menaati segala ketentuan </a:t>
            </a:r>
            <a:r>
              <a:rPr lang="en-US" sz="1700" noProof="1">
                <a:solidFill>
                  <a:srgbClr val="000000"/>
                </a:solidFill>
                <a:latin typeface="Arial Narrow" pitchFamily="34" charset="0"/>
                <a:cs typeface="Arial" charset="0"/>
              </a:rPr>
              <a:t>peraturan perundang-undangan</a:t>
            </a:r>
            <a:r>
              <a:rPr lang="id-ID" sz="1700" noProof="1">
                <a:solidFill>
                  <a:srgbClr val="000000"/>
                </a:solidFill>
                <a:latin typeface="Arial Narrow" pitchFamily="34" charset="0"/>
                <a:cs typeface="Arial" charset="0"/>
              </a:rPr>
              <a:t>;</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Melaksanakan tugas kedinasan dengan penuh pengabdian, kesadaran dan tanggung jawab;</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Menjunjung tinggi kehormatan </a:t>
            </a:r>
            <a:r>
              <a:rPr lang="en-US" sz="1700" noProof="1">
                <a:solidFill>
                  <a:srgbClr val="000000"/>
                </a:solidFill>
                <a:latin typeface="Arial Narrow" pitchFamily="34" charset="0"/>
                <a:cs typeface="Arial" charset="0"/>
              </a:rPr>
              <a:t>n</a:t>
            </a:r>
            <a:r>
              <a:rPr lang="id-ID" sz="1700" noProof="1">
                <a:solidFill>
                  <a:srgbClr val="000000"/>
                </a:solidFill>
                <a:latin typeface="Arial Narrow" pitchFamily="34" charset="0"/>
                <a:cs typeface="Arial" charset="0"/>
              </a:rPr>
              <a:t>egara, </a:t>
            </a:r>
            <a:r>
              <a:rPr lang="en-US" sz="1700" noProof="1">
                <a:solidFill>
                  <a:srgbClr val="000000"/>
                </a:solidFill>
                <a:latin typeface="Arial Narrow" pitchFamily="34" charset="0"/>
                <a:cs typeface="Arial" charset="0"/>
              </a:rPr>
              <a:t>p</a:t>
            </a:r>
            <a:r>
              <a:rPr lang="id-ID" sz="1700" noProof="1">
                <a:solidFill>
                  <a:srgbClr val="000000"/>
                </a:solidFill>
                <a:latin typeface="Arial Narrow" pitchFamily="34" charset="0"/>
                <a:cs typeface="Arial" charset="0"/>
              </a:rPr>
              <a:t>emerintah</a:t>
            </a:r>
            <a:r>
              <a:rPr lang="en-US" sz="1700" noProof="1">
                <a:solidFill>
                  <a:srgbClr val="000000"/>
                </a:solidFill>
                <a:latin typeface="Arial Narrow" pitchFamily="34" charset="0"/>
                <a:cs typeface="Arial" charset="0"/>
              </a:rPr>
              <a:t>,</a:t>
            </a:r>
            <a:r>
              <a:rPr lang="id-ID" sz="1700" noProof="1">
                <a:solidFill>
                  <a:srgbClr val="000000"/>
                </a:solidFill>
                <a:latin typeface="Arial Narrow" pitchFamily="34" charset="0"/>
                <a:cs typeface="Arial" charset="0"/>
              </a:rPr>
              <a:t> dan martabat PNS;</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Mengutamakan kepentingan </a:t>
            </a:r>
            <a:r>
              <a:rPr lang="en-US" sz="1700" noProof="1">
                <a:solidFill>
                  <a:srgbClr val="000000"/>
                </a:solidFill>
                <a:latin typeface="Arial Narrow" pitchFamily="34" charset="0"/>
                <a:cs typeface="Arial" charset="0"/>
              </a:rPr>
              <a:t>n</a:t>
            </a:r>
            <a:r>
              <a:rPr lang="id-ID" sz="1700" noProof="1">
                <a:solidFill>
                  <a:srgbClr val="000000"/>
                </a:solidFill>
                <a:latin typeface="Arial Narrow" pitchFamily="34" charset="0"/>
                <a:cs typeface="Arial" charset="0"/>
              </a:rPr>
              <a:t>egara daripada kepentingan sendiri, seseorang dan atau golongan;</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Memegang rahasia jabatan;</a:t>
            </a:r>
          </a:p>
          <a:p>
            <a:pPr marL="264116" indent="-264116">
              <a:lnSpc>
                <a:spcPct val="140000"/>
              </a:lnSpc>
              <a:buFont typeface="+mj-lt"/>
              <a:buAutoNum type="arabicPeriod"/>
            </a:pPr>
            <a:r>
              <a:rPr lang="id-ID" sz="1700" noProof="1">
                <a:solidFill>
                  <a:srgbClr val="000000"/>
                </a:solidFill>
                <a:latin typeface="Arial Narrow" pitchFamily="34" charset="0"/>
                <a:cs typeface="Arial" charset="0"/>
              </a:rPr>
              <a:t>Bekerja dengan jujur, tertib, cermat, dan bersemangat </a:t>
            </a:r>
            <a:r>
              <a:rPr lang="en-US" sz="1700" noProof="1">
                <a:solidFill>
                  <a:srgbClr val="000000"/>
                </a:solidFill>
                <a:latin typeface="Arial Narrow" pitchFamily="34" charset="0"/>
                <a:cs typeface="Arial" charset="0"/>
              </a:rPr>
              <a:t>untuk</a:t>
            </a:r>
            <a:r>
              <a:rPr lang="id-ID" sz="1700" noProof="1">
                <a:solidFill>
                  <a:srgbClr val="000000"/>
                </a:solidFill>
                <a:latin typeface="Arial Narrow" pitchFamily="34" charset="0"/>
                <a:cs typeface="Arial" charset="0"/>
              </a:rPr>
              <a:t> kepentingan</a:t>
            </a:r>
            <a:r>
              <a:rPr lang="en-US" sz="1700" noProof="1">
                <a:solidFill>
                  <a:srgbClr val="000000"/>
                </a:solidFill>
                <a:latin typeface="Arial Narrow" pitchFamily="34" charset="0"/>
                <a:cs typeface="Arial" charset="0"/>
              </a:rPr>
              <a:t> n</a:t>
            </a:r>
            <a:r>
              <a:rPr lang="id-ID" sz="1700" noProof="1">
                <a:solidFill>
                  <a:srgbClr val="000000"/>
                </a:solidFill>
                <a:latin typeface="Arial Narrow" pitchFamily="34" charset="0"/>
                <a:cs typeface="Arial" charset="0"/>
              </a:rPr>
              <a:t>egara;</a:t>
            </a:r>
          </a:p>
          <a:p>
            <a:pPr>
              <a:lnSpc>
                <a:spcPct val="140000"/>
              </a:lnSpc>
              <a:buClr>
                <a:srgbClr val="678EBD"/>
              </a:buClr>
            </a:pPr>
            <a:endParaRPr lang="id-ID" sz="1700" noProof="1">
              <a:solidFill>
                <a:srgbClr val="000000"/>
              </a:solidFill>
              <a:latin typeface="Arial Narrow" pitchFamily="34" charset="0"/>
              <a:cs typeface="Arial" charset="0"/>
            </a:endParaRPr>
          </a:p>
        </p:txBody>
      </p:sp>
      <p:sp>
        <p:nvSpPr>
          <p:cNvPr id="19" name="TextBox 18"/>
          <p:cNvSpPr txBox="1"/>
          <p:nvPr/>
        </p:nvSpPr>
        <p:spPr>
          <a:xfrm>
            <a:off x="0" y="163365"/>
            <a:ext cx="3780000" cy="6120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KEWAJIBAN [17 POIN]</a:t>
            </a:r>
          </a:p>
        </p:txBody>
      </p:sp>
    </p:spTree>
    <p:extLst>
      <p:ext uri="{BB962C8B-B14F-4D97-AF65-F5344CB8AC3E}">
        <p14:creationId xmlns:p14="http://schemas.microsoft.com/office/powerpoint/2010/main" val="301809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163365"/>
            <a:ext cx="4320000" cy="6120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p:spPr>
        <p:style>
          <a:lnRef idx="1">
            <a:schemeClr val="dk1"/>
          </a:lnRef>
          <a:fillRef idx="2">
            <a:schemeClr val="dk1"/>
          </a:fillRef>
          <a:effectRef idx="1">
            <a:schemeClr val="dk1"/>
          </a:effectRef>
          <a:fontRef idx="minor">
            <a:schemeClr val="dk1"/>
          </a:fontRef>
        </p:style>
        <p:txBody>
          <a:bodyPr lIns="85148" tIns="42593" rIns="85148" bIns="42593" anchor="ctr"/>
          <a:lstStyle/>
          <a:p>
            <a:pPr marL="85394" defTabSz="911030"/>
            <a:r>
              <a:rPr lang="nn-NO" sz="2400" b="1" spc="300" dirty="0">
                <a:latin typeface="Arial Narrow" pitchFamily="34" charset="0"/>
              </a:rPr>
              <a:t>KEWAJIBAN [17 POIN] - 2</a:t>
            </a:r>
          </a:p>
        </p:txBody>
      </p:sp>
      <p:grpSp>
        <p:nvGrpSpPr>
          <p:cNvPr id="28" name="Group 60"/>
          <p:cNvGrpSpPr>
            <a:grpSpLocks/>
          </p:cNvGrpSpPr>
          <p:nvPr/>
        </p:nvGrpSpPr>
        <p:grpSpPr bwMode="auto">
          <a:xfrm>
            <a:off x="144000" y="1147084"/>
            <a:ext cx="8856000" cy="3816000"/>
            <a:chOff x="282" y="2274"/>
            <a:chExt cx="1344" cy="741"/>
          </a:xfrm>
        </p:grpSpPr>
        <p:grpSp>
          <p:nvGrpSpPr>
            <p:cNvPr id="29" name="Group 61"/>
            <p:cNvGrpSpPr>
              <a:grpSpLocks/>
            </p:cNvGrpSpPr>
            <p:nvPr/>
          </p:nvGrpSpPr>
          <p:grpSpPr bwMode="auto">
            <a:xfrm>
              <a:off x="282" y="2274"/>
              <a:ext cx="1344" cy="741"/>
              <a:chOff x="282" y="2381"/>
              <a:chExt cx="1344" cy="951"/>
            </a:xfrm>
          </p:grpSpPr>
          <p:sp>
            <p:nvSpPr>
              <p:cNvPr id="31" name="AutoShape 62"/>
              <p:cNvSpPr>
                <a:spLocks noChangeArrowheads="1"/>
              </p:cNvSpPr>
              <p:nvPr/>
            </p:nvSpPr>
            <p:spPr bwMode="gray">
              <a:xfrm>
                <a:off x="282" y="2381"/>
                <a:ext cx="1344" cy="951"/>
              </a:xfrm>
              <a:prstGeom prst="roundRect">
                <a:avLst>
                  <a:gd name="adj" fmla="val 7014"/>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19050" algn="ctr">
                <a:solidFill>
                  <a:schemeClr val="hlink"/>
                </a:solidFill>
                <a:round/>
                <a:headEnd/>
                <a:tailEnd/>
              </a:ln>
              <a:effectLst/>
            </p:spPr>
            <p:txBody>
              <a:bodyPr wrap="none" anchor="ctr"/>
              <a:lstStyle/>
              <a:p>
                <a:endParaRPr lang="en-US"/>
              </a:p>
            </p:txBody>
          </p:sp>
          <p:sp>
            <p:nvSpPr>
              <p:cNvPr id="32" name="AutoShape 63"/>
              <p:cNvSpPr>
                <a:spLocks noChangeArrowheads="1"/>
              </p:cNvSpPr>
              <p:nvPr/>
            </p:nvSpPr>
            <p:spPr bwMode="gray">
              <a:xfrm>
                <a:off x="305" y="2408"/>
                <a:ext cx="1297" cy="899"/>
              </a:xfrm>
              <a:prstGeom prst="roundRect">
                <a:avLst>
                  <a:gd name="adj" fmla="val 6347"/>
                </a:avLst>
              </a:prstGeom>
              <a:noFill/>
              <a:ln w="9525" algn="ctr">
                <a:solidFill>
                  <a:srgbClr val="FFFFFF"/>
                </a:solidFill>
                <a:round/>
                <a:headEnd/>
                <a:tailEnd/>
              </a:ln>
              <a:effectLst/>
            </p:spPr>
            <p:txBody>
              <a:bodyPr wrap="none" anchor="ctr"/>
              <a:lstStyle/>
              <a:p>
                <a:endParaRPr lang="en-US"/>
              </a:p>
            </p:txBody>
          </p:sp>
        </p:grpSp>
        <p:sp>
          <p:nvSpPr>
            <p:cNvPr id="30" name="AutoShape 64"/>
            <p:cNvSpPr>
              <a:spLocks noChangeArrowheads="1"/>
            </p:cNvSpPr>
            <p:nvPr/>
          </p:nvSpPr>
          <p:spPr bwMode="gray">
            <a:xfrm>
              <a:off x="331" y="2344"/>
              <a:ext cx="1239" cy="627"/>
            </a:xfrm>
            <a:prstGeom prst="roundRect">
              <a:avLst>
                <a:gd name="adj" fmla="val 7935"/>
              </a:avLst>
            </a:prstGeom>
            <a:solidFill>
              <a:srgbClr val="FFFFFF"/>
            </a:solidFill>
            <a:ln w="9525" algn="ctr">
              <a:noFill/>
              <a:round/>
              <a:headEnd/>
              <a:tailEnd/>
            </a:ln>
            <a:effectLst/>
          </p:spPr>
          <p:txBody>
            <a:bodyPr wrap="none" anchor="ctr"/>
            <a:lstStyle/>
            <a:p>
              <a:endParaRPr lang="en-US"/>
            </a:p>
          </p:txBody>
        </p:sp>
      </p:grpSp>
      <p:sp>
        <p:nvSpPr>
          <p:cNvPr id="26" name="Rectangle 11"/>
          <p:cNvSpPr>
            <a:spLocks noChangeArrowheads="1"/>
          </p:cNvSpPr>
          <p:nvPr/>
        </p:nvSpPr>
        <p:spPr bwMode="gray">
          <a:xfrm>
            <a:off x="550001" y="1437578"/>
            <a:ext cx="8424000" cy="4120793"/>
          </a:xfrm>
          <a:prstGeom prst="rect">
            <a:avLst/>
          </a:prstGeom>
          <a:noFill/>
          <a:ln w="9525" algn="ctr">
            <a:noFill/>
            <a:miter lim="800000"/>
            <a:headEnd/>
            <a:tailEnd/>
          </a:ln>
        </p:spPr>
        <p:txBody>
          <a:bodyPr wrap="square" lIns="91107" tIns="45554" rIns="91107" bIns="45554">
            <a:spAutoFit/>
          </a:bodyPr>
          <a:lstStyle/>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Melaporkan k</a:t>
            </a:r>
            <a:r>
              <a:rPr lang="en-US" sz="1700" noProof="1">
                <a:solidFill>
                  <a:srgbClr val="000000"/>
                </a:solidFill>
                <a:latin typeface="Arial Narrow" pitchFamily="34" charset="0"/>
                <a:cs typeface="Arial" charset="0"/>
              </a:rPr>
              <a:t>e</a:t>
            </a:r>
            <a:r>
              <a:rPr lang="id-ID" sz="1700" noProof="1">
                <a:solidFill>
                  <a:srgbClr val="000000"/>
                </a:solidFill>
                <a:latin typeface="Arial Narrow" pitchFamily="34" charset="0"/>
                <a:cs typeface="Arial" charset="0"/>
              </a:rPr>
              <a:t>p</a:t>
            </a:r>
            <a:r>
              <a:rPr lang="en-US" sz="1700" noProof="1">
                <a:solidFill>
                  <a:srgbClr val="000000"/>
                </a:solidFill>
                <a:latin typeface="Arial Narrow" pitchFamily="34" charset="0"/>
                <a:cs typeface="Arial" charset="0"/>
              </a:rPr>
              <a:t>a</a:t>
            </a:r>
            <a:r>
              <a:rPr lang="id-ID" sz="1700" noProof="1">
                <a:solidFill>
                  <a:srgbClr val="000000"/>
                </a:solidFill>
                <a:latin typeface="Arial Narrow" pitchFamily="34" charset="0"/>
                <a:cs typeface="Arial" charset="0"/>
              </a:rPr>
              <a:t>d</a:t>
            </a:r>
            <a:r>
              <a:rPr lang="en-US" sz="1700" noProof="1">
                <a:solidFill>
                  <a:srgbClr val="000000"/>
                </a:solidFill>
                <a:latin typeface="Arial Narrow" pitchFamily="34" charset="0"/>
                <a:cs typeface="Arial" charset="0"/>
              </a:rPr>
              <a:t>a</a:t>
            </a:r>
            <a:r>
              <a:rPr lang="id-ID" sz="1700" noProof="1">
                <a:solidFill>
                  <a:srgbClr val="000000"/>
                </a:solidFill>
                <a:latin typeface="Arial Narrow" pitchFamily="34" charset="0"/>
                <a:cs typeface="Arial" charset="0"/>
              </a:rPr>
              <a:t> atasan apabila mengetahui ada hal yg dapat membahayakan/merugikan </a:t>
            </a:r>
            <a:r>
              <a:rPr lang="en-US" sz="1700" noProof="1">
                <a:solidFill>
                  <a:srgbClr val="000000"/>
                </a:solidFill>
                <a:latin typeface="Arial Narrow" pitchFamily="34" charset="0"/>
                <a:cs typeface="Arial" charset="0"/>
              </a:rPr>
              <a:t>n</a:t>
            </a:r>
            <a:r>
              <a:rPr lang="id-ID" sz="1700" noProof="1">
                <a:solidFill>
                  <a:srgbClr val="000000"/>
                </a:solidFill>
                <a:latin typeface="Arial Narrow" pitchFamily="34" charset="0"/>
                <a:cs typeface="Arial" charset="0"/>
              </a:rPr>
              <a:t>egara, atau </a:t>
            </a:r>
            <a:r>
              <a:rPr lang="en-US" sz="1700" noProof="1">
                <a:solidFill>
                  <a:srgbClr val="000000"/>
                </a:solidFill>
                <a:latin typeface="Arial Narrow" pitchFamily="34" charset="0"/>
                <a:cs typeface="Arial" charset="0"/>
              </a:rPr>
              <a:t>p</a:t>
            </a:r>
            <a:r>
              <a:rPr lang="id-ID" sz="1700" noProof="1">
                <a:solidFill>
                  <a:srgbClr val="000000"/>
                </a:solidFill>
                <a:latin typeface="Arial Narrow" pitchFamily="34" charset="0"/>
                <a:cs typeface="Arial" charset="0"/>
              </a:rPr>
              <a:t>emerintah terutama di</a:t>
            </a:r>
            <a:r>
              <a:rPr lang="en-US" sz="1700" noProof="1">
                <a:solidFill>
                  <a:srgbClr val="000000"/>
                </a:solidFill>
                <a:latin typeface="Arial Narrow" pitchFamily="34" charset="0"/>
                <a:cs typeface="Arial" charset="0"/>
              </a:rPr>
              <a:t> </a:t>
            </a:r>
            <a:r>
              <a:rPr lang="id-ID" sz="1700" noProof="1">
                <a:solidFill>
                  <a:srgbClr val="000000"/>
                </a:solidFill>
                <a:latin typeface="Arial Narrow" pitchFamily="34" charset="0"/>
                <a:cs typeface="Arial" charset="0"/>
              </a:rPr>
              <a:t>bidang keamanan, keuangan</a:t>
            </a:r>
            <a:r>
              <a:rPr lang="en-US" sz="1700" noProof="1">
                <a:solidFill>
                  <a:srgbClr val="000000"/>
                </a:solidFill>
                <a:latin typeface="Arial Narrow" pitchFamily="34" charset="0"/>
                <a:cs typeface="Arial" charset="0"/>
              </a:rPr>
              <a:t>,</a:t>
            </a:r>
            <a:r>
              <a:rPr lang="id-ID" sz="1700" noProof="1">
                <a:solidFill>
                  <a:srgbClr val="000000"/>
                </a:solidFill>
                <a:latin typeface="Arial Narrow" pitchFamily="34" charset="0"/>
                <a:cs typeface="Arial" charset="0"/>
              </a:rPr>
              <a:t> dan materiil;</a:t>
            </a:r>
          </a:p>
          <a:p>
            <a:pPr marL="354269" indent="-354269">
              <a:lnSpc>
                <a:spcPct val="140000"/>
              </a:lnSpc>
              <a:buFont typeface="+mj-lt"/>
              <a:buAutoNum type="arabicPeriod" startAt="10"/>
            </a:pPr>
            <a:r>
              <a:rPr lang="id-ID" sz="1700" b="1" u="sng" noProof="1">
                <a:solidFill>
                  <a:srgbClr val="FF0000"/>
                </a:solidFill>
                <a:latin typeface="Arial Narrow" pitchFamily="34" charset="0"/>
                <a:cs typeface="Arial" charset="0"/>
              </a:rPr>
              <a:t>Masuk kerja dan mentaati ketentuan jam kerja;</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Mencapai sasaran kerja pegawai yang ditetapkan;</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Menggunakan dan memelihara barang-barang milik negara dengan sebaik-baiknya;</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Memberikan pelayanan sebaik-baiknya kepada masyarakat;</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Membimbing bawahan dalam melaksanakan tugas;</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Memberikan kesempatan kepada bawahan untuk mengembangkan karier.</a:t>
            </a:r>
          </a:p>
          <a:p>
            <a:pPr marL="354269" indent="-354269">
              <a:lnSpc>
                <a:spcPct val="140000"/>
              </a:lnSpc>
              <a:buFont typeface="+mj-lt"/>
              <a:buAutoNum type="arabicPeriod" startAt="10"/>
            </a:pPr>
            <a:r>
              <a:rPr lang="id-ID" sz="1700" noProof="1">
                <a:solidFill>
                  <a:srgbClr val="000000"/>
                </a:solidFill>
                <a:latin typeface="Arial Narrow" pitchFamily="34" charset="0"/>
                <a:cs typeface="Arial" charset="0"/>
              </a:rPr>
              <a:t>Menaati peraturan kedinasan yang ditetapkan oleh pejabat yang berwenang.</a:t>
            </a:r>
          </a:p>
          <a:p>
            <a:pPr marL="264116" indent="-264116">
              <a:lnSpc>
                <a:spcPct val="140000"/>
              </a:lnSpc>
              <a:buFont typeface="+mj-lt"/>
              <a:buAutoNum type="arabicPeriod" startAt="10"/>
            </a:pPr>
            <a:endParaRPr lang="id-ID" sz="1700" noProof="1">
              <a:solidFill>
                <a:srgbClr val="000000"/>
              </a:solidFill>
              <a:latin typeface="Arial Narrow" pitchFamily="34" charset="0"/>
              <a:cs typeface="Arial" charset="0"/>
            </a:endParaRPr>
          </a:p>
          <a:p>
            <a:pPr>
              <a:lnSpc>
                <a:spcPct val="140000"/>
              </a:lnSpc>
              <a:buClr>
                <a:srgbClr val="678EBD"/>
              </a:buClr>
            </a:pPr>
            <a:endParaRPr lang="id-ID" sz="1700" noProof="1">
              <a:solidFill>
                <a:srgbClr val="000000"/>
              </a:solidFill>
              <a:latin typeface="Arial Narrow" pitchFamily="34" charset="0"/>
              <a:cs typeface="Arial" charset="0"/>
            </a:endParaRPr>
          </a:p>
        </p:txBody>
      </p:sp>
    </p:spTree>
    <p:extLst>
      <p:ext uri="{BB962C8B-B14F-4D97-AF65-F5344CB8AC3E}">
        <p14:creationId xmlns:p14="http://schemas.microsoft.com/office/powerpoint/2010/main" val="301809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4767263"/>
            <a:ext cx="2133600" cy="273844"/>
          </a:xfrm>
          <a:prstGeom prst="rect">
            <a:avLst/>
          </a:prstGeom>
        </p:spPr>
        <p:txBody>
          <a:bodyPr/>
          <a:lstStyle/>
          <a:p>
            <a:pPr>
              <a:defRPr/>
            </a:pPr>
            <a:fld id="{0D552B72-72C0-4E21-932E-51F043C9FD8F}" type="slidenum">
              <a:rPr lang="en-GB" smtClean="0"/>
              <a:pPr>
                <a:defRPr/>
              </a:pPr>
              <a:t>9</a:t>
            </a:fld>
            <a:endParaRPr lang="en-GB" dirty="0"/>
          </a:p>
        </p:txBody>
      </p:sp>
      <p:sp>
        <p:nvSpPr>
          <p:cNvPr id="3" name="TextBox 2"/>
          <p:cNvSpPr txBox="1"/>
          <p:nvPr/>
        </p:nvSpPr>
        <p:spPr>
          <a:xfrm>
            <a:off x="90163" y="466851"/>
            <a:ext cx="8711231" cy="646331"/>
          </a:xfrm>
          <a:prstGeom prst="rect">
            <a:avLst/>
          </a:prstGeom>
          <a:noFill/>
        </p:spPr>
        <p:txBody>
          <a:bodyPr wrap="none" rtlCol="0">
            <a:spAutoFit/>
          </a:bodyPr>
          <a:lstStyle/>
          <a:p>
            <a:pPr algn="ctr"/>
            <a:r>
              <a:rPr lang="id-ID" sz="1800" b="1" dirty="0">
                <a:latin typeface="Rockwell" pitchFamily="18" charset="0"/>
              </a:rPr>
              <a:t>“Masuk kerja dan menaati ketentuan jam kerja”: </a:t>
            </a:r>
          </a:p>
          <a:p>
            <a:pPr algn="ctr"/>
            <a:r>
              <a:rPr lang="id-ID" sz="1800" b="1" dirty="0">
                <a:latin typeface="Rockwell" pitchFamily="18" charset="0"/>
              </a:rPr>
              <a:t>Datang ke kantor, m</a:t>
            </a:r>
            <a:r>
              <a:rPr lang="en-US" sz="1800" b="1" dirty="0">
                <a:latin typeface="Rockwell" pitchFamily="18" charset="0"/>
              </a:rPr>
              <a:t>e</a:t>
            </a:r>
            <a:r>
              <a:rPr lang="id-ID" sz="1800" b="1" dirty="0">
                <a:latin typeface="Rockwell" pitchFamily="18" charset="0"/>
              </a:rPr>
              <a:t>laks</a:t>
            </a:r>
            <a:r>
              <a:rPr lang="en-US" sz="1800" b="1" dirty="0">
                <a:latin typeface="Rockwell" pitchFamily="18" charset="0"/>
              </a:rPr>
              <a:t>a</a:t>
            </a:r>
            <a:r>
              <a:rPr lang="id-ID" sz="1800" b="1" dirty="0">
                <a:latin typeface="Rockwell" pitchFamily="18" charset="0"/>
              </a:rPr>
              <a:t>nak</a:t>
            </a:r>
            <a:r>
              <a:rPr lang="en-US" sz="1800" b="1" dirty="0">
                <a:latin typeface="Rockwell" pitchFamily="18" charset="0"/>
              </a:rPr>
              <a:t>a</a:t>
            </a:r>
            <a:r>
              <a:rPr lang="id-ID" sz="1800" b="1" dirty="0">
                <a:latin typeface="Rockwell" pitchFamily="18" charset="0"/>
              </a:rPr>
              <a:t>n tugas, pulang s</a:t>
            </a:r>
            <a:r>
              <a:rPr lang="en-US" sz="1800" b="1" dirty="0">
                <a:latin typeface="Rockwell" pitchFamily="18" charset="0"/>
              </a:rPr>
              <a:t>e</a:t>
            </a:r>
            <a:r>
              <a:rPr lang="id-ID" sz="1800" b="1" dirty="0">
                <a:latin typeface="Rockwell" pitchFamily="18" charset="0"/>
              </a:rPr>
              <a:t>suai k</a:t>
            </a:r>
            <a:r>
              <a:rPr lang="en-US" sz="1800" b="1" dirty="0">
                <a:latin typeface="Rockwell" pitchFamily="18" charset="0"/>
              </a:rPr>
              <a:t>e</a:t>
            </a:r>
            <a:r>
              <a:rPr lang="id-ID" sz="1800" b="1" dirty="0">
                <a:latin typeface="Rockwell" pitchFamily="18" charset="0"/>
              </a:rPr>
              <a:t>t</a:t>
            </a:r>
            <a:r>
              <a:rPr lang="en-US" sz="1800" b="1" dirty="0">
                <a:latin typeface="Rockwell" pitchFamily="18" charset="0"/>
              </a:rPr>
              <a:t>e</a:t>
            </a:r>
            <a:r>
              <a:rPr lang="id-ID" sz="1800" b="1" dirty="0">
                <a:latin typeface="Rockwell" pitchFamily="18" charset="0"/>
              </a:rPr>
              <a:t>ntuan jam kerja</a:t>
            </a:r>
          </a:p>
        </p:txBody>
      </p:sp>
      <p:sp>
        <p:nvSpPr>
          <p:cNvPr id="4" name="TextBox 3"/>
          <p:cNvSpPr txBox="1"/>
          <p:nvPr/>
        </p:nvSpPr>
        <p:spPr>
          <a:xfrm>
            <a:off x="609600" y="4000500"/>
            <a:ext cx="7962436" cy="969496"/>
          </a:xfrm>
          <a:prstGeom prst="rect">
            <a:avLst/>
          </a:prstGeom>
          <a:noFill/>
        </p:spPr>
        <p:txBody>
          <a:bodyPr wrap="none" rtlCol="0">
            <a:spAutoFit/>
          </a:bodyPr>
          <a:lstStyle/>
          <a:p>
            <a:pPr algn="ctr"/>
            <a:r>
              <a:rPr lang="id-ID" sz="1900" b="1" dirty="0">
                <a:latin typeface="David" pitchFamily="34" charset="-79"/>
                <a:cs typeface="David" pitchFamily="34" charset="-79"/>
              </a:rPr>
              <a:t>Keterlambatan masuk kerja dan/atau plg lbh cepat dihitung scr kumulatif.</a:t>
            </a:r>
          </a:p>
          <a:p>
            <a:pPr algn="ctr"/>
            <a:r>
              <a:rPr lang="id-ID" sz="1900" b="1" dirty="0">
                <a:latin typeface="David" pitchFamily="34" charset="-79"/>
                <a:cs typeface="David" pitchFamily="34" charset="-79"/>
              </a:rPr>
              <a:t>Apbl dtg terlambt dan/atau plg lbh cepat mencapai 7 ½ jam, </a:t>
            </a:r>
          </a:p>
          <a:p>
            <a:pPr algn="ctr"/>
            <a:r>
              <a:rPr lang="id-ID" sz="1900" b="1" dirty="0">
                <a:latin typeface="David" pitchFamily="34" charset="-79"/>
                <a:cs typeface="David" pitchFamily="34" charset="-79"/>
              </a:rPr>
              <a:t>dikonversi = 1 hari tdk masuk kerja </a:t>
            </a:r>
          </a:p>
        </p:txBody>
      </p:sp>
      <p:pic>
        <p:nvPicPr>
          <p:cNvPr id="2050" name="Picture 2" descr="http://t1.gstatic.com/images?q=tbn:ANd9GcQZoObz3HkVtHzEARR19uMyS7hoVuP0bU2jwSGYE8WGzXlAs3T5zF-wmWY">
            <a:hlinkClick r:id="rId3"/>
          </p:cNvPr>
          <p:cNvPicPr>
            <a:picLocks noChangeAspect="1" noChangeArrowheads="1"/>
          </p:cNvPicPr>
          <p:nvPr/>
        </p:nvPicPr>
        <p:blipFill>
          <a:blip r:embed="rId4" cstate="print"/>
          <a:srcRect/>
          <a:stretch>
            <a:fillRect/>
          </a:stretch>
        </p:blipFill>
        <p:spPr bwMode="auto">
          <a:xfrm>
            <a:off x="993776" y="1143000"/>
            <a:ext cx="3425825" cy="1085850"/>
          </a:xfrm>
          <a:prstGeom prst="rect">
            <a:avLst/>
          </a:prstGeom>
          <a:noFill/>
        </p:spPr>
      </p:pic>
      <p:pic>
        <p:nvPicPr>
          <p:cNvPr id="2052" name="Picture 4" descr="http://www.sumbaronline.com/foto_berita/medium_29pnstidurdimasjid-1.jpg"/>
          <p:cNvPicPr>
            <a:picLocks noChangeAspect="1" noChangeArrowheads="1"/>
          </p:cNvPicPr>
          <p:nvPr/>
        </p:nvPicPr>
        <p:blipFill>
          <a:blip r:embed="rId5" cstate="print"/>
          <a:srcRect/>
          <a:stretch>
            <a:fillRect/>
          </a:stretch>
        </p:blipFill>
        <p:spPr bwMode="auto">
          <a:xfrm>
            <a:off x="4972050" y="1071562"/>
            <a:ext cx="3333750" cy="1157288"/>
          </a:xfrm>
          <a:prstGeom prst="rect">
            <a:avLst/>
          </a:prstGeom>
          <a:noFill/>
        </p:spPr>
      </p:pic>
      <p:pic>
        <p:nvPicPr>
          <p:cNvPr id="2054" name="Picture 6" descr="Lihat gambar ukuran penuh">
            <a:hlinkClick r:id="rId6"/>
          </p:cNvPr>
          <p:cNvPicPr>
            <a:picLocks noChangeAspect="1" noChangeArrowheads="1"/>
          </p:cNvPicPr>
          <p:nvPr/>
        </p:nvPicPr>
        <p:blipFill>
          <a:blip r:embed="rId7" cstate="print"/>
          <a:srcRect/>
          <a:stretch>
            <a:fillRect/>
          </a:stretch>
        </p:blipFill>
        <p:spPr bwMode="auto">
          <a:xfrm>
            <a:off x="3124200" y="2457450"/>
            <a:ext cx="3581400" cy="1314450"/>
          </a:xfrm>
          <a:prstGeom prst="rect">
            <a:avLst/>
          </a:prstGeom>
          <a:noFill/>
        </p:spPr>
      </p:pic>
    </p:spTree>
  </p:cSld>
  <p:clrMapOvr>
    <a:masterClrMapping/>
  </p:clrMapOvr>
  <p:transition>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5.xml.rels><?xml version="1.0" encoding="UTF-8" standalone="yes"?>
<Relationships xmlns="http://schemas.openxmlformats.org/package/2006/relationships"><Relationship Id="rId1" Type="http://schemas.openxmlformats.org/officeDocument/2006/relationships/image" Target="../media/image6.jpeg" /></Relationships>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9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5.xml><?xml version="1.0" encoding="utf-8"?>
<a:theme xmlns:a="http://schemas.openxmlformats.org/drawingml/2006/main" name="4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6.xml><?xml version="1.0" encoding="utf-8"?>
<a:theme xmlns:a="http://schemas.openxmlformats.org/drawingml/2006/main" name="5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7.xml><?xml version="1.0" encoding="utf-8"?>
<a:theme xmlns:a="http://schemas.openxmlformats.org/drawingml/2006/main" name="6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S008TGp_Proposal">
  <a:themeElements>
    <a:clrScheme name="1_S008TGp_Proposal 3">
      <a:dk1>
        <a:srgbClr val="000000"/>
      </a:dk1>
      <a:lt1>
        <a:srgbClr val="FFFFFF"/>
      </a:lt1>
      <a:dk2>
        <a:srgbClr val="003366"/>
      </a:dk2>
      <a:lt2>
        <a:srgbClr val="808080"/>
      </a:lt2>
      <a:accent1>
        <a:srgbClr val="69BCE5"/>
      </a:accent1>
      <a:accent2>
        <a:srgbClr val="9ECC4C"/>
      </a:accent2>
      <a:accent3>
        <a:srgbClr val="FFFFFF"/>
      </a:accent3>
      <a:accent4>
        <a:srgbClr val="000000"/>
      </a:accent4>
      <a:accent5>
        <a:srgbClr val="B9DAF0"/>
      </a:accent5>
      <a:accent6>
        <a:srgbClr val="8FB944"/>
      </a:accent6>
      <a:hlink>
        <a:srgbClr val="FCBB04"/>
      </a:hlink>
      <a:folHlink>
        <a:srgbClr val="EE836E"/>
      </a:folHlink>
    </a:clrScheme>
    <a:fontScheme name="1_S008TGp_Propos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S008TGp_Proposal 1">
        <a:dk1>
          <a:srgbClr val="000000"/>
        </a:dk1>
        <a:lt1>
          <a:srgbClr val="FFFFFF"/>
        </a:lt1>
        <a:dk2>
          <a:srgbClr val="3B296D"/>
        </a:dk2>
        <a:lt2>
          <a:srgbClr val="808080"/>
        </a:lt2>
        <a:accent1>
          <a:srgbClr val="C0BEE8"/>
        </a:accent1>
        <a:accent2>
          <a:srgbClr val="95D1DF"/>
        </a:accent2>
        <a:accent3>
          <a:srgbClr val="FFFFFF"/>
        </a:accent3>
        <a:accent4>
          <a:srgbClr val="000000"/>
        </a:accent4>
        <a:accent5>
          <a:srgbClr val="DCDBF2"/>
        </a:accent5>
        <a:accent6>
          <a:srgbClr val="87BDCA"/>
        </a:accent6>
        <a:hlink>
          <a:srgbClr val="A1D57D"/>
        </a:hlink>
        <a:folHlink>
          <a:srgbClr val="F4A530"/>
        </a:folHlink>
      </a:clrScheme>
      <a:clrMap bg1="lt1" tx1="dk1" bg2="lt2" tx2="dk2" accent1="accent1" accent2="accent2" accent3="accent3" accent4="accent4" accent5="accent5" accent6="accent6" hlink="hlink" folHlink="folHlink"/>
    </a:extraClrScheme>
    <a:extraClrScheme>
      <a:clrScheme name="1_S008TGp_Proposal 2">
        <a:dk1>
          <a:srgbClr val="000000"/>
        </a:dk1>
        <a:lt1>
          <a:srgbClr val="FFFFFF"/>
        </a:lt1>
        <a:dk2>
          <a:srgbClr val="1E604A"/>
        </a:dk2>
        <a:lt2>
          <a:srgbClr val="808080"/>
        </a:lt2>
        <a:accent1>
          <a:srgbClr val="94C899"/>
        </a:accent1>
        <a:accent2>
          <a:srgbClr val="7CC6CE"/>
        </a:accent2>
        <a:accent3>
          <a:srgbClr val="FFFFFF"/>
        </a:accent3>
        <a:accent4>
          <a:srgbClr val="000000"/>
        </a:accent4>
        <a:accent5>
          <a:srgbClr val="C8E0CA"/>
        </a:accent5>
        <a:accent6>
          <a:srgbClr val="70B3BA"/>
        </a:accent6>
        <a:hlink>
          <a:srgbClr val="C5C567"/>
        </a:hlink>
        <a:folHlink>
          <a:srgbClr val="87B2E1"/>
        </a:folHlink>
      </a:clrScheme>
      <a:clrMap bg1="lt1" tx1="dk1" bg2="lt2" tx2="dk2" accent1="accent1" accent2="accent2" accent3="accent3" accent4="accent4" accent5="accent5" accent6="accent6" hlink="hlink" folHlink="folHlink"/>
    </a:extraClrScheme>
    <a:extraClrScheme>
      <a:clrScheme name="1_S008TGp_Proposal 3">
        <a:dk1>
          <a:srgbClr val="000000"/>
        </a:dk1>
        <a:lt1>
          <a:srgbClr val="FFFFFF"/>
        </a:lt1>
        <a:dk2>
          <a:srgbClr val="003366"/>
        </a:dk2>
        <a:lt2>
          <a:srgbClr val="808080"/>
        </a:lt2>
        <a:accent1>
          <a:srgbClr val="69BCE5"/>
        </a:accent1>
        <a:accent2>
          <a:srgbClr val="9ECC4C"/>
        </a:accent2>
        <a:accent3>
          <a:srgbClr val="FFFFFF"/>
        </a:accent3>
        <a:accent4>
          <a:srgbClr val="000000"/>
        </a:accent4>
        <a:accent5>
          <a:srgbClr val="B9DAF0"/>
        </a:accent5>
        <a:accent6>
          <a:srgbClr val="8FB944"/>
        </a:accent6>
        <a:hlink>
          <a:srgbClr val="FCBB04"/>
        </a:hlink>
        <a:folHlink>
          <a:srgbClr val="EE836E"/>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Median</Template>
  <TotalTime>875</TotalTime>
  <Words>5849</Words>
  <Application>Microsoft Office PowerPoint</Application>
  <PresentationFormat>On-screen Show (16:9)</PresentationFormat>
  <Paragraphs>814</Paragraphs>
  <Slides>54</Slides>
  <Notes>31</Notes>
  <HiddenSlides>0</HiddenSlides>
  <MMClips>0</MMClips>
  <ScaleCrop>false</ScaleCrop>
  <HeadingPairs>
    <vt:vector size="4" baseType="variant">
      <vt:variant>
        <vt:lpstr>Theme</vt:lpstr>
      </vt:variant>
      <vt:variant>
        <vt:i4>16</vt:i4>
      </vt:variant>
      <vt:variant>
        <vt:lpstr>Slide Titles</vt:lpstr>
      </vt:variant>
      <vt:variant>
        <vt:i4>54</vt:i4>
      </vt:variant>
    </vt:vector>
  </HeadingPairs>
  <TitlesOfParts>
    <vt:vector size="70" baseType="lpstr">
      <vt:lpstr>PRESENTATIONLOAD</vt:lpstr>
      <vt:lpstr>2_PRESENTATIONLOAD</vt:lpstr>
      <vt:lpstr>1_PRESENTATIONLOAD</vt:lpstr>
      <vt:lpstr>3_PRESENTATIONLOAD</vt:lpstr>
      <vt:lpstr>4_PRESENTATIONLOAD</vt:lpstr>
      <vt:lpstr>5_PRESENTATIONLOAD</vt:lpstr>
      <vt:lpstr>6_PRESENTATIONLOAD</vt:lpstr>
      <vt:lpstr>7_PRESENTATIONLOAD</vt:lpstr>
      <vt:lpstr>1_S008TGp_Proposal</vt:lpstr>
      <vt:lpstr>8_PRESENTATIONLOAD</vt:lpstr>
      <vt:lpstr>9_PRESENTATIONLOAD</vt:lpstr>
      <vt:lpstr>2913</vt:lpstr>
      <vt:lpstr>10_PRESENTATIONLOAD</vt:lpstr>
      <vt:lpstr>Office Theme</vt:lpstr>
      <vt:lpstr>Flow</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Pejabat yg Berwenang Menghukum di Pusat (Psl. 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Implementasi Peraturan Disiplin  di Masa Transisi</vt:lpstr>
      <vt:lpstr>TERIMA KASIH</vt:lpstr>
    </vt:vector>
  </TitlesOfParts>
  <Company>PresentationLoad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dc:description>PresentationLoad.com</dc:description>
  <cp:lastModifiedBy>Unknown User</cp:lastModifiedBy>
  <cp:revision>1222</cp:revision>
  <dcterms:created xsi:type="dcterms:W3CDTF">2010-05-21T10:35:54Z</dcterms:created>
  <dcterms:modified xsi:type="dcterms:W3CDTF">2019-03-21T04:25:55Z</dcterms:modified>
</cp:coreProperties>
</file>